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28"/>
  </p:notesMasterIdLst>
  <p:handoutMasterIdLst>
    <p:handoutMasterId r:id="rId29"/>
  </p:handoutMasterIdLst>
  <p:sldIdLst>
    <p:sldId id="280" r:id="rId5"/>
    <p:sldId id="281" r:id="rId6"/>
    <p:sldId id="288" r:id="rId7"/>
    <p:sldId id="301" r:id="rId8"/>
    <p:sldId id="302" r:id="rId9"/>
    <p:sldId id="291" r:id="rId10"/>
    <p:sldId id="296" r:id="rId11"/>
    <p:sldId id="295" r:id="rId12"/>
    <p:sldId id="270" r:id="rId13"/>
    <p:sldId id="285" r:id="rId14"/>
    <p:sldId id="265" r:id="rId15"/>
    <p:sldId id="266" r:id="rId16"/>
    <p:sldId id="297" r:id="rId17"/>
    <p:sldId id="267" r:id="rId18"/>
    <p:sldId id="298" r:id="rId19"/>
    <p:sldId id="264" r:id="rId20"/>
    <p:sldId id="287" r:id="rId21"/>
    <p:sldId id="268" r:id="rId22"/>
    <p:sldId id="299" r:id="rId23"/>
    <p:sldId id="300" r:id="rId24"/>
    <p:sldId id="272" r:id="rId25"/>
    <p:sldId id="304" r:id="rId26"/>
    <p:sldId id="305"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DD07510-3369-476C-8A7C-E80C60E1AAE2}" v="28" dt="2021-03-15T17:41:23.670"/>
  </p1510:revLst>
</p1510:revInfo>
</file>

<file path=ppt/tableStyles.xml><?xml version="1.0" encoding="utf-8"?>
<a:tblStyleLst xmlns:a="http://schemas.openxmlformats.org/drawingml/2006/main" def="{21E4AEA4-8DFA-4A89-87EB-49C32662AFE0}">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381" autoAdjust="0"/>
    <p:restoredTop sz="94660"/>
  </p:normalViewPr>
  <p:slideViewPr>
    <p:cSldViewPr snapToGrid="0">
      <p:cViewPr varScale="1">
        <p:scale>
          <a:sx n="103" d="100"/>
          <a:sy n="103" d="100"/>
        </p:scale>
        <p:origin x="114" y="348"/>
      </p:cViewPr>
      <p:guideLst>
        <p:guide orient="horz" pos="2160"/>
        <p:guide pos="3840"/>
      </p:guideLst>
    </p:cSldViewPr>
  </p:slideViewPr>
  <p:notesTextViewPr>
    <p:cViewPr>
      <p:scale>
        <a:sx n="1" d="1"/>
        <a:sy n="1" d="1"/>
      </p:scale>
      <p:origin x="0" y="0"/>
    </p:cViewPr>
  </p:notesTextViewPr>
  <p:notesViewPr>
    <p:cSldViewPr snapToGrid="0" showGuides="1">
      <p:cViewPr varScale="1">
        <p:scale>
          <a:sx n="80" d="100"/>
          <a:sy n="80" d="100"/>
        </p:scale>
        <p:origin x="2448"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rish Twomey" userId="31351473-015c-4314-b5f8-306acdb05408" providerId="ADAL" clId="{9DD07510-3369-476C-8A7C-E80C60E1AAE2}"/>
    <pc:docChg chg="undo custSel addSld delSld modSld sldOrd">
      <pc:chgData name="Trish Twomey" userId="31351473-015c-4314-b5f8-306acdb05408" providerId="ADAL" clId="{9DD07510-3369-476C-8A7C-E80C60E1AAE2}" dt="2021-03-15T17:43:58.903" v="1635" actId="207"/>
      <pc:docMkLst>
        <pc:docMk/>
      </pc:docMkLst>
      <pc:sldChg chg="modSp add mod ord modTransition">
        <pc:chgData name="Trish Twomey" userId="31351473-015c-4314-b5f8-306acdb05408" providerId="ADAL" clId="{9DD07510-3369-476C-8A7C-E80C60E1AAE2}" dt="2021-03-15T17:39:25.309" v="1428" actId="20577"/>
        <pc:sldMkLst>
          <pc:docMk/>
          <pc:sldMk cId="0" sldId="264"/>
        </pc:sldMkLst>
        <pc:spChg chg="mod">
          <ac:chgData name="Trish Twomey" userId="31351473-015c-4314-b5f8-306acdb05408" providerId="ADAL" clId="{9DD07510-3369-476C-8A7C-E80C60E1AAE2}" dt="2021-03-15T17:39:25.309" v="1428" actId="20577"/>
          <ac:spMkLst>
            <pc:docMk/>
            <pc:sldMk cId="0" sldId="264"/>
            <ac:spMk id="2" creationId="{00000000-0000-0000-0000-000000000000}"/>
          </ac:spMkLst>
        </pc:spChg>
        <pc:spChg chg="mod">
          <ac:chgData name="Trish Twomey" userId="31351473-015c-4314-b5f8-306acdb05408" providerId="ADAL" clId="{9DD07510-3369-476C-8A7C-E80C60E1AAE2}" dt="2021-03-15T16:47:19.979" v="848" actId="20577"/>
          <ac:spMkLst>
            <pc:docMk/>
            <pc:sldMk cId="0" sldId="264"/>
            <ac:spMk id="10243" creationId="{00000000-0000-0000-0000-000000000000}"/>
          </ac:spMkLst>
        </pc:spChg>
      </pc:sldChg>
      <pc:sldChg chg="modSp add mod modTransition">
        <pc:chgData name="Trish Twomey" userId="31351473-015c-4314-b5f8-306acdb05408" providerId="ADAL" clId="{9DD07510-3369-476C-8A7C-E80C60E1AAE2}" dt="2021-03-04T23:36:26.112" v="78" actId="27636"/>
        <pc:sldMkLst>
          <pc:docMk/>
          <pc:sldMk cId="0" sldId="265"/>
        </pc:sldMkLst>
        <pc:spChg chg="mod">
          <ac:chgData name="Trish Twomey" userId="31351473-015c-4314-b5f8-306acdb05408" providerId="ADAL" clId="{9DD07510-3369-476C-8A7C-E80C60E1AAE2}" dt="2021-03-04T23:36:26.112" v="78" actId="27636"/>
          <ac:spMkLst>
            <pc:docMk/>
            <pc:sldMk cId="0" sldId="265"/>
            <ac:spMk id="11266" creationId="{00000000-0000-0000-0000-000000000000}"/>
          </ac:spMkLst>
        </pc:spChg>
      </pc:sldChg>
      <pc:sldChg chg="modSp add del mod ord modTransition">
        <pc:chgData name="Trish Twomey" userId="31351473-015c-4314-b5f8-306acdb05408" providerId="ADAL" clId="{9DD07510-3369-476C-8A7C-E80C60E1AAE2}" dt="2021-03-15T17:38:55.480" v="1421" actId="113"/>
        <pc:sldMkLst>
          <pc:docMk/>
          <pc:sldMk cId="0" sldId="266"/>
        </pc:sldMkLst>
        <pc:spChg chg="mod">
          <ac:chgData name="Trish Twomey" userId="31351473-015c-4314-b5f8-306acdb05408" providerId="ADAL" clId="{9DD07510-3369-476C-8A7C-E80C60E1AAE2}" dt="2021-03-08T07:16:29.087" v="204" actId="14100"/>
          <ac:spMkLst>
            <pc:docMk/>
            <pc:sldMk cId="0" sldId="266"/>
            <ac:spMk id="5" creationId="{00000000-0000-0000-0000-000000000000}"/>
          </ac:spMkLst>
        </pc:spChg>
        <pc:spChg chg="mod">
          <ac:chgData name="Trish Twomey" userId="31351473-015c-4314-b5f8-306acdb05408" providerId="ADAL" clId="{9DD07510-3369-476C-8A7C-E80C60E1AAE2}" dt="2021-03-15T17:38:55.480" v="1421" actId="113"/>
          <ac:spMkLst>
            <pc:docMk/>
            <pc:sldMk cId="0" sldId="266"/>
            <ac:spMk id="11266" creationId="{00000000-0000-0000-0000-000000000000}"/>
          </ac:spMkLst>
        </pc:spChg>
      </pc:sldChg>
      <pc:sldChg chg="modSp add mod ord modTransition">
        <pc:chgData name="Trish Twomey" userId="31351473-015c-4314-b5f8-306acdb05408" providerId="ADAL" clId="{9DD07510-3369-476C-8A7C-E80C60E1AAE2}" dt="2021-03-04T23:38:35.334" v="92"/>
        <pc:sldMkLst>
          <pc:docMk/>
          <pc:sldMk cId="0" sldId="267"/>
        </pc:sldMkLst>
        <pc:spChg chg="mod">
          <ac:chgData name="Trish Twomey" userId="31351473-015c-4314-b5f8-306acdb05408" providerId="ADAL" clId="{9DD07510-3369-476C-8A7C-E80C60E1AAE2}" dt="2021-03-04T23:38:25.527" v="89" actId="14100"/>
          <ac:spMkLst>
            <pc:docMk/>
            <pc:sldMk cId="0" sldId="267"/>
            <ac:spMk id="4" creationId="{00000000-0000-0000-0000-000000000000}"/>
          </ac:spMkLst>
        </pc:spChg>
        <pc:spChg chg="mod">
          <ac:chgData name="Trish Twomey" userId="31351473-015c-4314-b5f8-306acdb05408" providerId="ADAL" clId="{9DD07510-3369-476C-8A7C-E80C60E1AAE2}" dt="2021-03-04T23:38:30.571" v="90" actId="14100"/>
          <ac:spMkLst>
            <pc:docMk/>
            <pc:sldMk cId="0" sldId="267"/>
            <ac:spMk id="13314" creationId="{00000000-0000-0000-0000-000000000000}"/>
          </ac:spMkLst>
        </pc:spChg>
      </pc:sldChg>
      <pc:sldChg chg="modSp add mod ord modTransition">
        <pc:chgData name="Trish Twomey" userId="31351473-015c-4314-b5f8-306acdb05408" providerId="ADAL" clId="{9DD07510-3369-476C-8A7C-E80C60E1AAE2}" dt="2021-03-15T16:48:45.036" v="850" actId="207"/>
        <pc:sldMkLst>
          <pc:docMk/>
          <pc:sldMk cId="0" sldId="268"/>
        </pc:sldMkLst>
        <pc:spChg chg="mod">
          <ac:chgData name="Trish Twomey" userId="31351473-015c-4314-b5f8-306acdb05408" providerId="ADAL" clId="{9DD07510-3369-476C-8A7C-E80C60E1AAE2}" dt="2021-03-15T16:48:45.036" v="850" actId="207"/>
          <ac:spMkLst>
            <pc:docMk/>
            <pc:sldMk cId="0" sldId="268"/>
            <ac:spMk id="15363" creationId="{00000000-0000-0000-0000-000000000000}"/>
          </ac:spMkLst>
        </pc:spChg>
        <pc:spChg chg="mod">
          <ac:chgData name="Trish Twomey" userId="31351473-015c-4314-b5f8-306acdb05408" providerId="ADAL" clId="{9DD07510-3369-476C-8A7C-E80C60E1AAE2}" dt="2021-03-04T23:44:17.827" v="130" actId="14100"/>
          <ac:spMkLst>
            <pc:docMk/>
            <pc:sldMk cId="0" sldId="268"/>
            <ac:spMk id="18434" creationId="{00000000-0000-0000-0000-000000000000}"/>
          </ac:spMkLst>
        </pc:spChg>
      </pc:sldChg>
      <pc:sldChg chg="addSp delSp modSp mod ord">
        <pc:chgData name="Trish Twomey" userId="31351473-015c-4314-b5f8-306acdb05408" providerId="ADAL" clId="{9DD07510-3369-476C-8A7C-E80C60E1AAE2}" dt="2021-03-15T17:37:42.480" v="1419" actId="6549"/>
        <pc:sldMkLst>
          <pc:docMk/>
          <pc:sldMk cId="2088959167" sldId="270"/>
        </pc:sldMkLst>
        <pc:spChg chg="mod">
          <ac:chgData name="Trish Twomey" userId="31351473-015c-4314-b5f8-306acdb05408" providerId="ADAL" clId="{9DD07510-3369-476C-8A7C-E80C60E1AAE2}" dt="2021-03-15T17:37:42.480" v="1419" actId="6549"/>
          <ac:spMkLst>
            <pc:docMk/>
            <pc:sldMk cId="2088959167" sldId="270"/>
            <ac:spMk id="2" creationId="{00000000-0000-0000-0000-000000000000}"/>
          </ac:spMkLst>
        </pc:spChg>
        <pc:spChg chg="mod">
          <ac:chgData name="Trish Twomey" userId="31351473-015c-4314-b5f8-306acdb05408" providerId="ADAL" clId="{9DD07510-3369-476C-8A7C-E80C60E1AAE2}" dt="2021-03-15T15:52:14.011" v="743" actId="20577"/>
          <ac:spMkLst>
            <pc:docMk/>
            <pc:sldMk cId="2088959167" sldId="270"/>
            <ac:spMk id="3" creationId="{00000000-0000-0000-0000-000000000000}"/>
          </ac:spMkLst>
        </pc:spChg>
        <pc:picChg chg="add del">
          <ac:chgData name="Trish Twomey" userId="31351473-015c-4314-b5f8-306acdb05408" providerId="ADAL" clId="{9DD07510-3369-476C-8A7C-E80C60E1AAE2}" dt="2021-03-15T15:51:13.329" v="737" actId="21"/>
          <ac:picMkLst>
            <pc:docMk/>
            <pc:sldMk cId="2088959167" sldId="270"/>
            <ac:picMk id="4" creationId="{8A83F20A-ABC9-47CC-BA55-4D55DBA1588E}"/>
          </ac:picMkLst>
        </pc:picChg>
      </pc:sldChg>
      <pc:sldChg chg="addSp delSp modSp del mod">
        <pc:chgData name="Trish Twomey" userId="31351473-015c-4314-b5f8-306acdb05408" providerId="ADAL" clId="{9DD07510-3369-476C-8A7C-E80C60E1AAE2}" dt="2021-03-08T07:09:04.357" v="185" actId="2696"/>
        <pc:sldMkLst>
          <pc:docMk/>
          <pc:sldMk cId="30726060" sldId="271"/>
        </pc:sldMkLst>
        <pc:spChg chg="mod">
          <ac:chgData name="Trish Twomey" userId="31351473-015c-4314-b5f8-306acdb05408" providerId="ADAL" clId="{9DD07510-3369-476C-8A7C-E80C60E1AAE2}" dt="2021-03-04T23:30:38.017" v="30" actId="6549"/>
          <ac:spMkLst>
            <pc:docMk/>
            <pc:sldMk cId="30726060" sldId="271"/>
            <ac:spMk id="2" creationId="{00000000-0000-0000-0000-000000000000}"/>
          </ac:spMkLst>
        </pc:spChg>
        <pc:spChg chg="mod">
          <ac:chgData name="Trish Twomey" userId="31351473-015c-4314-b5f8-306acdb05408" providerId="ADAL" clId="{9DD07510-3369-476C-8A7C-E80C60E1AAE2}" dt="2021-03-04T23:30:35.928" v="29" actId="6549"/>
          <ac:spMkLst>
            <pc:docMk/>
            <pc:sldMk cId="30726060" sldId="271"/>
            <ac:spMk id="3" creationId="{00000000-0000-0000-0000-000000000000}"/>
          </ac:spMkLst>
        </pc:spChg>
        <pc:picChg chg="add del">
          <ac:chgData name="Trish Twomey" userId="31351473-015c-4314-b5f8-306acdb05408" providerId="ADAL" clId="{9DD07510-3369-476C-8A7C-E80C60E1AAE2}" dt="2021-03-08T07:08:42.073" v="183" actId="478"/>
          <ac:picMkLst>
            <pc:docMk/>
            <pc:sldMk cId="30726060" sldId="271"/>
            <ac:picMk id="4" creationId="{7DD8D18C-94F6-4B84-859C-893989A9CD38}"/>
          </ac:picMkLst>
        </pc:picChg>
      </pc:sldChg>
      <pc:sldChg chg="modSp add mod ord modTransition">
        <pc:chgData name="Trish Twomey" userId="31351473-015c-4314-b5f8-306acdb05408" providerId="ADAL" clId="{9DD07510-3369-476C-8A7C-E80C60E1AAE2}" dt="2021-03-15T17:40:37.317" v="1431"/>
        <pc:sldMkLst>
          <pc:docMk/>
          <pc:sldMk cId="0" sldId="272"/>
        </pc:sldMkLst>
        <pc:spChg chg="mod">
          <ac:chgData name="Trish Twomey" userId="31351473-015c-4314-b5f8-306acdb05408" providerId="ADAL" clId="{9DD07510-3369-476C-8A7C-E80C60E1AAE2}" dt="2021-03-15T17:38:05.295" v="1420" actId="6549"/>
          <ac:spMkLst>
            <pc:docMk/>
            <pc:sldMk cId="0" sldId="272"/>
            <ac:spMk id="147459" creationId="{00000000-0000-0000-0000-000000000000}"/>
          </ac:spMkLst>
        </pc:spChg>
      </pc:sldChg>
      <pc:sldChg chg="modSp del mod ord">
        <pc:chgData name="Trish Twomey" userId="31351473-015c-4314-b5f8-306acdb05408" providerId="ADAL" clId="{9DD07510-3369-476C-8A7C-E80C60E1AAE2}" dt="2021-03-08T07:14:27.515" v="197" actId="2696"/>
        <pc:sldMkLst>
          <pc:docMk/>
          <pc:sldMk cId="3867255876" sldId="272"/>
        </pc:sldMkLst>
        <pc:spChg chg="mod">
          <ac:chgData name="Trish Twomey" userId="31351473-015c-4314-b5f8-306acdb05408" providerId="ADAL" clId="{9DD07510-3369-476C-8A7C-E80C60E1AAE2}" dt="2021-03-04T23:30:45.914" v="32" actId="6549"/>
          <ac:spMkLst>
            <pc:docMk/>
            <pc:sldMk cId="3867255876" sldId="272"/>
            <ac:spMk id="2" creationId="{00000000-0000-0000-0000-000000000000}"/>
          </ac:spMkLst>
        </pc:spChg>
        <pc:spChg chg="mod">
          <ac:chgData name="Trish Twomey" userId="31351473-015c-4314-b5f8-306acdb05408" providerId="ADAL" clId="{9DD07510-3369-476C-8A7C-E80C60E1AAE2}" dt="2021-03-04T23:30:43.991" v="31" actId="6549"/>
          <ac:spMkLst>
            <pc:docMk/>
            <pc:sldMk cId="3867255876" sldId="272"/>
            <ac:spMk id="3" creationId="{00000000-0000-0000-0000-000000000000}"/>
          </ac:spMkLst>
        </pc:spChg>
      </pc:sldChg>
      <pc:sldChg chg="modSp del mod">
        <pc:chgData name="Trish Twomey" userId="31351473-015c-4314-b5f8-306acdb05408" providerId="ADAL" clId="{9DD07510-3369-476C-8A7C-E80C60E1AAE2}" dt="2021-03-08T07:14:54.327" v="200" actId="2696"/>
        <pc:sldMkLst>
          <pc:docMk/>
          <pc:sldMk cId="3448100238" sldId="273"/>
        </pc:sldMkLst>
        <pc:spChg chg="mod">
          <ac:chgData name="Trish Twomey" userId="31351473-015c-4314-b5f8-306acdb05408" providerId="ADAL" clId="{9DD07510-3369-476C-8A7C-E80C60E1AAE2}" dt="2021-03-04T23:30:53.043" v="35" actId="6549"/>
          <ac:spMkLst>
            <pc:docMk/>
            <pc:sldMk cId="3448100238" sldId="273"/>
            <ac:spMk id="2" creationId="{00000000-0000-0000-0000-000000000000}"/>
          </ac:spMkLst>
        </pc:spChg>
        <pc:spChg chg="mod">
          <ac:chgData name="Trish Twomey" userId="31351473-015c-4314-b5f8-306acdb05408" providerId="ADAL" clId="{9DD07510-3369-476C-8A7C-E80C60E1AAE2}" dt="2021-03-04T23:30:49.388" v="33" actId="6549"/>
          <ac:spMkLst>
            <pc:docMk/>
            <pc:sldMk cId="3448100238" sldId="273"/>
            <ac:spMk id="3" creationId="{00000000-0000-0000-0000-000000000000}"/>
          </ac:spMkLst>
        </pc:spChg>
      </pc:sldChg>
      <pc:sldChg chg="addSp delSp modSp del mod ord">
        <pc:chgData name="Trish Twomey" userId="31351473-015c-4314-b5f8-306acdb05408" providerId="ADAL" clId="{9DD07510-3369-476C-8A7C-E80C60E1AAE2}" dt="2021-03-08T07:14:29.361" v="198" actId="2696"/>
        <pc:sldMkLst>
          <pc:docMk/>
          <pc:sldMk cId="1421012862" sldId="274"/>
        </pc:sldMkLst>
        <pc:spChg chg="mod">
          <ac:chgData name="Trish Twomey" userId="31351473-015c-4314-b5f8-306acdb05408" providerId="ADAL" clId="{9DD07510-3369-476C-8A7C-E80C60E1AAE2}" dt="2021-03-04T23:39:04.469" v="94" actId="1076"/>
          <ac:spMkLst>
            <pc:docMk/>
            <pc:sldMk cId="1421012862" sldId="274"/>
            <ac:spMk id="2" creationId="{00000000-0000-0000-0000-000000000000}"/>
          </ac:spMkLst>
        </pc:spChg>
        <pc:spChg chg="mod">
          <ac:chgData name="Trish Twomey" userId="31351473-015c-4314-b5f8-306acdb05408" providerId="ADAL" clId="{9DD07510-3369-476C-8A7C-E80C60E1AAE2}" dt="2021-03-04T23:39:01.725" v="93" actId="1076"/>
          <ac:spMkLst>
            <pc:docMk/>
            <pc:sldMk cId="1421012862" sldId="274"/>
            <ac:spMk id="3" creationId="{00000000-0000-0000-0000-000000000000}"/>
          </ac:spMkLst>
        </pc:spChg>
        <pc:picChg chg="add del">
          <ac:chgData name="Trish Twomey" userId="31351473-015c-4314-b5f8-306acdb05408" providerId="ADAL" clId="{9DD07510-3369-476C-8A7C-E80C60E1AAE2}" dt="2021-03-04T23:32:16.259" v="55"/>
          <ac:picMkLst>
            <pc:docMk/>
            <pc:sldMk cId="1421012862" sldId="274"/>
            <ac:picMk id="4" creationId="{5232FFD0-EBC6-4036-BCC0-0B5144CBEE45}"/>
          </ac:picMkLst>
        </pc:picChg>
        <pc:picChg chg="add del mod">
          <ac:chgData name="Trish Twomey" userId="31351473-015c-4314-b5f8-306acdb05408" providerId="ADAL" clId="{9DD07510-3369-476C-8A7C-E80C60E1AAE2}" dt="2021-03-04T23:42:52.866" v="108"/>
          <ac:picMkLst>
            <pc:docMk/>
            <pc:sldMk cId="1421012862" sldId="274"/>
            <ac:picMk id="5" creationId="{A64F7DAC-69A8-48D6-9E3D-3CC77F347DFF}"/>
          </ac:picMkLst>
        </pc:picChg>
      </pc:sldChg>
      <pc:sldChg chg="modSp del mod">
        <pc:chgData name="Trish Twomey" userId="31351473-015c-4314-b5f8-306acdb05408" providerId="ADAL" clId="{9DD07510-3369-476C-8A7C-E80C60E1AAE2}" dt="2021-03-08T07:06:08.685" v="181" actId="2696"/>
        <pc:sldMkLst>
          <pc:docMk/>
          <pc:sldMk cId="169763702" sldId="275"/>
        </pc:sldMkLst>
        <pc:spChg chg="mod">
          <ac:chgData name="Trish Twomey" userId="31351473-015c-4314-b5f8-306acdb05408" providerId="ADAL" clId="{9DD07510-3369-476C-8A7C-E80C60E1AAE2}" dt="2021-03-04T23:31:36.972" v="51" actId="6549"/>
          <ac:spMkLst>
            <pc:docMk/>
            <pc:sldMk cId="169763702" sldId="275"/>
            <ac:spMk id="2" creationId="{00000000-0000-0000-0000-000000000000}"/>
          </ac:spMkLst>
        </pc:spChg>
        <pc:spChg chg="mod">
          <ac:chgData name="Trish Twomey" userId="31351473-015c-4314-b5f8-306acdb05408" providerId="ADAL" clId="{9DD07510-3369-476C-8A7C-E80C60E1AAE2}" dt="2021-03-04T23:31:31.738" v="49" actId="6549"/>
          <ac:spMkLst>
            <pc:docMk/>
            <pc:sldMk cId="169763702" sldId="275"/>
            <ac:spMk id="3" creationId="{00000000-0000-0000-0000-000000000000}"/>
          </ac:spMkLst>
        </pc:spChg>
      </pc:sldChg>
      <pc:sldChg chg="modSp del mod">
        <pc:chgData name="Trish Twomey" userId="31351473-015c-4314-b5f8-306acdb05408" providerId="ADAL" clId="{9DD07510-3369-476C-8A7C-E80C60E1AAE2}" dt="2021-03-08T07:06:06.428" v="180" actId="2696"/>
        <pc:sldMkLst>
          <pc:docMk/>
          <pc:sldMk cId="2265463819" sldId="276"/>
        </pc:sldMkLst>
        <pc:spChg chg="mod">
          <ac:chgData name="Trish Twomey" userId="31351473-015c-4314-b5f8-306acdb05408" providerId="ADAL" clId="{9DD07510-3369-476C-8A7C-E80C60E1AAE2}" dt="2021-03-04T23:31:46.039" v="53" actId="6549"/>
          <ac:spMkLst>
            <pc:docMk/>
            <pc:sldMk cId="2265463819" sldId="276"/>
            <ac:spMk id="2" creationId="{00000000-0000-0000-0000-000000000000}"/>
          </ac:spMkLst>
        </pc:spChg>
        <pc:spChg chg="mod">
          <ac:chgData name="Trish Twomey" userId="31351473-015c-4314-b5f8-306acdb05408" providerId="ADAL" clId="{9DD07510-3369-476C-8A7C-E80C60E1AAE2}" dt="2021-03-04T23:31:43.506" v="52" actId="6549"/>
          <ac:spMkLst>
            <pc:docMk/>
            <pc:sldMk cId="2265463819" sldId="276"/>
            <ac:spMk id="3" creationId="{00000000-0000-0000-0000-000000000000}"/>
          </ac:spMkLst>
        </pc:spChg>
      </pc:sldChg>
      <pc:sldChg chg="modSp del mod">
        <pc:chgData name="Trish Twomey" userId="31351473-015c-4314-b5f8-306acdb05408" providerId="ADAL" clId="{9DD07510-3369-476C-8A7C-E80C60E1AAE2}" dt="2021-03-08T07:06:04.272" v="179" actId="2696"/>
        <pc:sldMkLst>
          <pc:docMk/>
          <pc:sldMk cId="1980976995" sldId="277"/>
        </pc:sldMkLst>
        <pc:spChg chg="mod">
          <ac:chgData name="Trish Twomey" userId="31351473-015c-4314-b5f8-306acdb05408" providerId="ADAL" clId="{9DD07510-3369-476C-8A7C-E80C60E1AAE2}" dt="2021-03-08T07:05:37.251" v="169" actId="6549"/>
          <ac:spMkLst>
            <pc:docMk/>
            <pc:sldMk cId="1980976995" sldId="277"/>
            <ac:spMk id="2" creationId="{00000000-0000-0000-0000-000000000000}"/>
          </ac:spMkLst>
        </pc:spChg>
        <pc:spChg chg="mod">
          <ac:chgData name="Trish Twomey" userId="31351473-015c-4314-b5f8-306acdb05408" providerId="ADAL" clId="{9DD07510-3369-476C-8A7C-E80C60E1AAE2}" dt="2021-03-08T07:05:35.733" v="168" actId="6549"/>
          <ac:spMkLst>
            <pc:docMk/>
            <pc:sldMk cId="1980976995" sldId="277"/>
            <ac:spMk id="3" creationId="{00000000-0000-0000-0000-000000000000}"/>
          </ac:spMkLst>
        </pc:spChg>
      </pc:sldChg>
      <pc:sldChg chg="modSp del mod">
        <pc:chgData name="Trish Twomey" userId="31351473-015c-4314-b5f8-306acdb05408" providerId="ADAL" clId="{9DD07510-3369-476C-8A7C-E80C60E1AAE2}" dt="2021-03-08T07:06:02.239" v="178" actId="2696"/>
        <pc:sldMkLst>
          <pc:docMk/>
          <pc:sldMk cId="1815000522" sldId="278"/>
        </pc:sldMkLst>
        <pc:spChg chg="mod">
          <ac:chgData name="Trish Twomey" userId="31351473-015c-4314-b5f8-306acdb05408" providerId="ADAL" clId="{9DD07510-3369-476C-8A7C-E80C60E1AAE2}" dt="2021-03-08T07:05:44.899" v="172" actId="6549"/>
          <ac:spMkLst>
            <pc:docMk/>
            <pc:sldMk cId="1815000522" sldId="278"/>
            <ac:spMk id="2" creationId="{00000000-0000-0000-0000-000000000000}"/>
          </ac:spMkLst>
        </pc:spChg>
        <pc:spChg chg="mod">
          <ac:chgData name="Trish Twomey" userId="31351473-015c-4314-b5f8-306acdb05408" providerId="ADAL" clId="{9DD07510-3369-476C-8A7C-E80C60E1AAE2}" dt="2021-03-08T07:05:41.212" v="170" actId="6549"/>
          <ac:spMkLst>
            <pc:docMk/>
            <pc:sldMk cId="1815000522" sldId="278"/>
            <ac:spMk id="3" creationId="{00000000-0000-0000-0000-000000000000}"/>
          </ac:spMkLst>
        </pc:spChg>
      </pc:sldChg>
      <pc:sldChg chg="modSp del mod">
        <pc:chgData name="Trish Twomey" userId="31351473-015c-4314-b5f8-306acdb05408" providerId="ADAL" clId="{9DD07510-3369-476C-8A7C-E80C60E1AAE2}" dt="2021-03-08T07:05:58.781" v="177" actId="2696"/>
        <pc:sldMkLst>
          <pc:docMk/>
          <pc:sldMk cId="3899602683" sldId="279"/>
        </pc:sldMkLst>
        <pc:spChg chg="mod">
          <ac:chgData name="Trish Twomey" userId="31351473-015c-4314-b5f8-306acdb05408" providerId="ADAL" clId="{9DD07510-3369-476C-8A7C-E80C60E1AAE2}" dt="2021-03-08T07:05:53.771" v="176" actId="6549"/>
          <ac:spMkLst>
            <pc:docMk/>
            <pc:sldMk cId="3899602683" sldId="279"/>
            <ac:spMk id="2" creationId="{00000000-0000-0000-0000-000000000000}"/>
          </ac:spMkLst>
        </pc:spChg>
        <pc:spChg chg="mod">
          <ac:chgData name="Trish Twomey" userId="31351473-015c-4314-b5f8-306acdb05408" providerId="ADAL" clId="{9DD07510-3369-476C-8A7C-E80C60E1AAE2}" dt="2021-03-08T07:05:48.713" v="173" actId="6549"/>
          <ac:spMkLst>
            <pc:docMk/>
            <pc:sldMk cId="3899602683" sldId="279"/>
            <ac:spMk id="3" creationId="{00000000-0000-0000-0000-000000000000}"/>
          </ac:spMkLst>
        </pc:spChg>
      </pc:sldChg>
      <pc:sldChg chg="modSp mod">
        <pc:chgData name="Trish Twomey" userId="31351473-015c-4314-b5f8-306acdb05408" providerId="ADAL" clId="{9DD07510-3369-476C-8A7C-E80C60E1AAE2}" dt="2021-03-08T07:04:28.547" v="158" actId="20577"/>
        <pc:sldMkLst>
          <pc:docMk/>
          <pc:sldMk cId="1566073541" sldId="280"/>
        </pc:sldMkLst>
        <pc:spChg chg="mod">
          <ac:chgData name="Trish Twomey" userId="31351473-015c-4314-b5f8-306acdb05408" providerId="ADAL" clId="{9DD07510-3369-476C-8A7C-E80C60E1AAE2}" dt="2021-03-08T07:04:28.547" v="158" actId="20577"/>
          <ac:spMkLst>
            <pc:docMk/>
            <pc:sldMk cId="1566073541" sldId="280"/>
            <ac:spMk id="4" creationId="{00000000-0000-0000-0000-000000000000}"/>
          </ac:spMkLst>
        </pc:spChg>
      </pc:sldChg>
      <pc:sldChg chg="modSp mod">
        <pc:chgData name="Trish Twomey" userId="31351473-015c-4314-b5f8-306acdb05408" providerId="ADAL" clId="{9DD07510-3369-476C-8A7C-E80C60E1AAE2}" dt="2021-03-09T20:25:34.043" v="733" actId="6549"/>
        <pc:sldMkLst>
          <pc:docMk/>
          <pc:sldMk cId="0" sldId="281"/>
        </pc:sldMkLst>
        <pc:spChg chg="mod">
          <ac:chgData name="Trish Twomey" userId="31351473-015c-4314-b5f8-306acdb05408" providerId="ADAL" clId="{9DD07510-3369-476C-8A7C-E80C60E1AAE2}" dt="2021-03-09T20:25:34.043" v="733" actId="6549"/>
          <ac:spMkLst>
            <pc:docMk/>
            <pc:sldMk cId="0" sldId="281"/>
            <ac:spMk id="7170" creationId="{00000000-0000-0000-0000-000000000000}"/>
          </ac:spMkLst>
        </pc:spChg>
      </pc:sldChg>
      <pc:sldChg chg="modSp add mod modTransition">
        <pc:chgData name="Trish Twomey" userId="31351473-015c-4314-b5f8-306acdb05408" providerId="ADAL" clId="{9DD07510-3369-476C-8A7C-E80C60E1AAE2}" dt="2021-03-04T23:36:38.367" v="79" actId="1076"/>
        <pc:sldMkLst>
          <pc:docMk/>
          <pc:sldMk cId="0" sldId="285"/>
        </pc:sldMkLst>
        <pc:spChg chg="mod">
          <ac:chgData name="Trish Twomey" userId="31351473-015c-4314-b5f8-306acdb05408" providerId="ADAL" clId="{9DD07510-3369-476C-8A7C-E80C60E1AAE2}" dt="2021-03-04T23:31:12.343" v="45" actId="20577"/>
          <ac:spMkLst>
            <pc:docMk/>
            <pc:sldMk cId="0" sldId="285"/>
            <ac:spMk id="2" creationId="{00000000-0000-0000-0000-000000000000}"/>
          </ac:spMkLst>
        </pc:spChg>
        <pc:spChg chg="mod">
          <ac:chgData name="Trish Twomey" userId="31351473-015c-4314-b5f8-306acdb05408" providerId="ADAL" clId="{9DD07510-3369-476C-8A7C-E80C60E1AAE2}" dt="2021-03-04T23:36:38.367" v="79" actId="1076"/>
          <ac:spMkLst>
            <pc:docMk/>
            <pc:sldMk cId="0" sldId="285"/>
            <ac:spMk id="3" creationId="{00000000-0000-0000-0000-000000000000}"/>
          </ac:spMkLst>
        </pc:spChg>
      </pc:sldChg>
      <pc:sldChg chg="modSp add mod ord modTransition">
        <pc:chgData name="Trish Twomey" userId="31351473-015c-4314-b5f8-306acdb05408" providerId="ADAL" clId="{9DD07510-3369-476C-8A7C-E80C60E1AAE2}" dt="2021-03-15T17:35:46.887" v="1328" actId="20577"/>
        <pc:sldMkLst>
          <pc:docMk/>
          <pc:sldMk cId="0" sldId="287"/>
        </pc:sldMkLst>
        <pc:spChg chg="mod">
          <ac:chgData name="Trish Twomey" userId="31351473-015c-4314-b5f8-306acdb05408" providerId="ADAL" clId="{9DD07510-3369-476C-8A7C-E80C60E1AAE2}" dt="2021-03-15T17:35:46.887" v="1328" actId="20577"/>
          <ac:spMkLst>
            <pc:docMk/>
            <pc:sldMk cId="0" sldId="287"/>
            <ac:spMk id="2" creationId="{00000000-0000-0000-0000-000000000000}"/>
          </ac:spMkLst>
        </pc:spChg>
        <pc:spChg chg="mod">
          <ac:chgData name="Trish Twomey" userId="31351473-015c-4314-b5f8-306acdb05408" providerId="ADAL" clId="{9DD07510-3369-476C-8A7C-E80C60E1AAE2}" dt="2021-03-15T17:35:38.907" v="1327" actId="6549"/>
          <ac:spMkLst>
            <pc:docMk/>
            <pc:sldMk cId="0" sldId="287"/>
            <ac:spMk id="17410" creationId="{00000000-0000-0000-0000-000000000000}"/>
          </ac:spMkLst>
        </pc:spChg>
        <pc:graphicFrameChg chg="mod modGraphic">
          <ac:chgData name="Trish Twomey" userId="31351473-015c-4314-b5f8-306acdb05408" providerId="ADAL" clId="{9DD07510-3369-476C-8A7C-E80C60E1AAE2}" dt="2021-03-04T23:43:23.179" v="112" actId="14100"/>
          <ac:graphicFrameMkLst>
            <pc:docMk/>
            <pc:sldMk cId="0" sldId="287"/>
            <ac:graphicFrameMk id="4" creationId="{00000000-0000-0000-0000-000000000000}"/>
          </ac:graphicFrameMkLst>
        </pc:graphicFrameChg>
      </pc:sldChg>
      <pc:sldChg chg="modSp add mod modTransition">
        <pc:chgData name="Trish Twomey" userId="31351473-015c-4314-b5f8-306acdb05408" providerId="ADAL" clId="{9DD07510-3369-476C-8A7C-E80C60E1AAE2}" dt="2021-03-15T17:28:23.484" v="1141" actId="6549"/>
        <pc:sldMkLst>
          <pc:docMk/>
          <pc:sldMk cId="0" sldId="288"/>
        </pc:sldMkLst>
        <pc:spChg chg="mod">
          <ac:chgData name="Trish Twomey" userId="31351473-015c-4314-b5f8-306acdb05408" providerId="ADAL" clId="{9DD07510-3369-476C-8A7C-E80C60E1AAE2}" dt="2021-03-15T17:28:23.484" v="1141" actId="6549"/>
          <ac:spMkLst>
            <pc:docMk/>
            <pc:sldMk cId="0" sldId="288"/>
            <ac:spMk id="3" creationId="{00000000-0000-0000-0000-000000000000}"/>
          </ac:spMkLst>
        </pc:spChg>
        <pc:spChg chg="mod">
          <ac:chgData name="Trish Twomey" userId="31351473-015c-4314-b5f8-306acdb05408" providerId="ADAL" clId="{9DD07510-3369-476C-8A7C-E80C60E1AAE2}" dt="2021-03-04T22:33:31.030" v="4" actId="207"/>
          <ac:spMkLst>
            <pc:docMk/>
            <pc:sldMk cId="0" sldId="288"/>
            <ac:spMk id="8194" creationId="{00000000-0000-0000-0000-000000000000}"/>
          </ac:spMkLst>
        </pc:spChg>
      </pc:sldChg>
      <pc:sldChg chg="modSp add del mod modTransition">
        <pc:chgData name="Trish Twomey" userId="31351473-015c-4314-b5f8-306acdb05408" providerId="ADAL" clId="{9DD07510-3369-476C-8A7C-E80C60E1AAE2}" dt="2021-03-08T07:18:20.586" v="214" actId="2696"/>
        <pc:sldMkLst>
          <pc:docMk/>
          <pc:sldMk cId="0" sldId="289"/>
        </pc:sldMkLst>
        <pc:spChg chg="mod">
          <ac:chgData name="Trish Twomey" userId="31351473-015c-4314-b5f8-306acdb05408" providerId="ADAL" clId="{9DD07510-3369-476C-8A7C-E80C60E1AAE2}" dt="2021-03-04T23:35:56.575" v="71" actId="14100"/>
          <ac:spMkLst>
            <pc:docMk/>
            <pc:sldMk cId="0" sldId="289"/>
            <ac:spMk id="5" creationId="{00000000-0000-0000-0000-000000000000}"/>
          </ac:spMkLst>
        </pc:spChg>
        <pc:spChg chg="mod">
          <ac:chgData name="Trish Twomey" userId="31351473-015c-4314-b5f8-306acdb05408" providerId="ADAL" clId="{9DD07510-3369-476C-8A7C-E80C60E1AAE2}" dt="2021-03-04T23:38:04.879" v="87" actId="14100"/>
          <ac:spMkLst>
            <pc:docMk/>
            <pc:sldMk cId="0" sldId="289"/>
            <ac:spMk id="11266" creationId="{00000000-0000-0000-0000-000000000000}"/>
          </ac:spMkLst>
        </pc:spChg>
      </pc:sldChg>
      <pc:sldChg chg="modSp add mod ord modTransition">
        <pc:chgData name="Trish Twomey" userId="31351473-015c-4314-b5f8-306acdb05408" providerId="ADAL" clId="{9DD07510-3369-476C-8A7C-E80C60E1AAE2}" dt="2021-03-15T17:33:49.509" v="1292"/>
        <pc:sldMkLst>
          <pc:docMk/>
          <pc:sldMk cId="0" sldId="291"/>
        </pc:sldMkLst>
        <pc:spChg chg="mod">
          <ac:chgData name="Trish Twomey" userId="31351473-015c-4314-b5f8-306acdb05408" providerId="ADAL" clId="{9DD07510-3369-476C-8A7C-E80C60E1AAE2}" dt="2021-03-08T07:41:04.930" v="305" actId="14100"/>
          <ac:spMkLst>
            <pc:docMk/>
            <pc:sldMk cId="0" sldId="291"/>
            <ac:spMk id="3" creationId="{00000000-0000-0000-0000-000000000000}"/>
          </ac:spMkLst>
        </pc:spChg>
      </pc:sldChg>
      <pc:sldChg chg="modSp add mod ord modTransition">
        <pc:chgData name="Trish Twomey" userId="31351473-015c-4314-b5f8-306acdb05408" providerId="ADAL" clId="{9DD07510-3369-476C-8A7C-E80C60E1AAE2}" dt="2021-03-15T17:33:29.418" v="1286"/>
        <pc:sldMkLst>
          <pc:docMk/>
          <pc:sldMk cId="0" sldId="295"/>
        </pc:sldMkLst>
        <pc:spChg chg="mod">
          <ac:chgData name="Trish Twomey" userId="31351473-015c-4314-b5f8-306acdb05408" providerId="ADAL" clId="{9DD07510-3369-476C-8A7C-E80C60E1AAE2}" dt="2021-03-08T07:41:16.237" v="307" actId="27636"/>
          <ac:spMkLst>
            <pc:docMk/>
            <pc:sldMk cId="0" sldId="295"/>
            <ac:spMk id="3" creationId="{00000000-0000-0000-0000-000000000000}"/>
          </ac:spMkLst>
        </pc:spChg>
      </pc:sldChg>
      <pc:sldChg chg="modSp add mod ord modTransition">
        <pc:chgData name="Trish Twomey" userId="31351473-015c-4314-b5f8-306acdb05408" providerId="ADAL" clId="{9DD07510-3369-476C-8A7C-E80C60E1AAE2}" dt="2021-03-15T17:35:20.342" v="1326"/>
        <pc:sldMkLst>
          <pc:docMk/>
          <pc:sldMk cId="0" sldId="296"/>
        </pc:sldMkLst>
        <pc:spChg chg="mod">
          <ac:chgData name="Trish Twomey" userId="31351473-015c-4314-b5f8-306acdb05408" providerId="ADAL" clId="{9DD07510-3369-476C-8A7C-E80C60E1AAE2}" dt="2021-03-08T07:41:25.207" v="308" actId="1076"/>
          <ac:spMkLst>
            <pc:docMk/>
            <pc:sldMk cId="0" sldId="296"/>
            <ac:spMk id="3" creationId="{00000000-0000-0000-0000-000000000000}"/>
          </ac:spMkLst>
        </pc:spChg>
      </pc:sldChg>
      <pc:sldChg chg="modSp add mod modTransition">
        <pc:chgData name="Trish Twomey" userId="31351473-015c-4314-b5f8-306acdb05408" providerId="ADAL" clId="{9DD07510-3369-476C-8A7C-E80C60E1AAE2}" dt="2021-03-08T07:18:52.940" v="219" actId="14100"/>
        <pc:sldMkLst>
          <pc:docMk/>
          <pc:sldMk cId="1845760838" sldId="297"/>
        </pc:sldMkLst>
        <pc:spChg chg="mod">
          <ac:chgData name="Trish Twomey" userId="31351473-015c-4314-b5f8-306acdb05408" providerId="ADAL" clId="{9DD07510-3369-476C-8A7C-E80C60E1AAE2}" dt="2021-03-08T07:18:52.940" v="219" actId="14100"/>
          <ac:spMkLst>
            <pc:docMk/>
            <pc:sldMk cId="1845760838" sldId="297"/>
            <ac:spMk id="5" creationId="{00000000-0000-0000-0000-000000000000}"/>
          </ac:spMkLst>
        </pc:spChg>
        <pc:spChg chg="mod">
          <ac:chgData name="Trish Twomey" userId="31351473-015c-4314-b5f8-306acdb05408" providerId="ADAL" clId="{9DD07510-3369-476C-8A7C-E80C60E1AAE2}" dt="2021-03-08T07:18:40.016" v="218" actId="14100"/>
          <ac:spMkLst>
            <pc:docMk/>
            <pc:sldMk cId="1845760838" sldId="297"/>
            <ac:spMk id="11266" creationId="{00000000-0000-0000-0000-000000000000}"/>
          </ac:spMkLst>
        </pc:spChg>
      </pc:sldChg>
      <pc:sldChg chg="modSp add mod modTransition">
        <pc:chgData name="Trish Twomey" userId="31351473-015c-4314-b5f8-306acdb05408" providerId="ADAL" clId="{9DD07510-3369-476C-8A7C-E80C60E1AAE2}" dt="2021-03-04T23:41:37.628" v="97" actId="14100"/>
        <pc:sldMkLst>
          <pc:docMk/>
          <pc:sldMk cId="2302410870" sldId="298"/>
        </pc:sldMkLst>
        <pc:spChg chg="mod">
          <ac:chgData name="Trish Twomey" userId="31351473-015c-4314-b5f8-306acdb05408" providerId="ADAL" clId="{9DD07510-3369-476C-8A7C-E80C60E1AAE2}" dt="2021-03-04T23:41:33.966" v="96" actId="14100"/>
          <ac:spMkLst>
            <pc:docMk/>
            <pc:sldMk cId="2302410870" sldId="298"/>
            <ac:spMk id="4" creationId="{00000000-0000-0000-0000-000000000000}"/>
          </ac:spMkLst>
        </pc:spChg>
        <pc:spChg chg="mod">
          <ac:chgData name="Trish Twomey" userId="31351473-015c-4314-b5f8-306acdb05408" providerId="ADAL" clId="{9DD07510-3369-476C-8A7C-E80C60E1AAE2}" dt="2021-03-04T23:41:37.628" v="97" actId="14100"/>
          <ac:spMkLst>
            <pc:docMk/>
            <pc:sldMk cId="2302410870" sldId="298"/>
            <ac:spMk id="13314" creationId="{00000000-0000-0000-0000-000000000000}"/>
          </ac:spMkLst>
        </pc:spChg>
      </pc:sldChg>
      <pc:sldChg chg="new del">
        <pc:chgData name="Trish Twomey" userId="31351473-015c-4314-b5f8-306acdb05408" providerId="ADAL" clId="{9DD07510-3369-476C-8A7C-E80C60E1AAE2}" dt="2021-03-08T07:16:53.067" v="208" actId="2696"/>
        <pc:sldMkLst>
          <pc:docMk/>
          <pc:sldMk cId="864354547" sldId="299"/>
        </pc:sldMkLst>
      </pc:sldChg>
      <pc:sldChg chg="addSp delSp modSp new mod modClrScheme chgLayout">
        <pc:chgData name="Trish Twomey" userId="31351473-015c-4314-b5f8-306acdb05408" providerId="ADAL" clId="{9DD07510-3369-476C-8A7C-E80C60E1AAE2}" dt="2021-03-08T08:33:09.145" v="732" actId="207"/>
        <pc:sldMkLst>
          <pc:docMk/>
          <pc:sldMk cId="3264892558" sldId="299"/>
        </pc:sldMkLst>
        <pc:spChg chg="mod">
          <ac:chgData name="Trish Twomey" userId="31351473-015c-4314-b5f8-306acdb05408" providerId="ADAL" clId="{9DD07510-3369-476C-8A7C-E80C60E1AAE2}" dt="2021-03-08T08:28:56.769" v="421" actId="26606"/>
          <ac:spMkLst>
            <pc:docMk/>
            <pc:sldMk cId="3264892558" sldId="299"/>
            <ac:spMk id="2" creationId="{454B0CED-2F2F-45A5-95B6-C165CA593BC0}"/>
          </ac:spMkLst>
        </pc:spChg>
        <pc:spChg chg="mod">
          <ac:chgData name="Trish Twomey" userId="31351473-015c-4314-b5f8-306acdb05408" providerId="ADAL" clId="{9DD07510-3369-476C-8A7C-E80C60E1AAE2}" dt="2021-03-08T08:32:51.498" v="730" actId="12"/>
          <ac:spMkLst>
            <pc:docMk/>
            <pc:sldMk cId="3264892558" sldId="299"/>
            <ac:spMk id="3" creationId="{6C6DEB27-A350-4D73-B1C4-2A75FDADD121}"/>
          </ac:spMkLst>
        </pc:spChg>
        <pc:spChg chg="add mod">
          <ac:chgData name="Trish Twomey" userId="31351473-015c-4314-b5f8-306acdb05408" providerId="ADAL" clId="{9DD07510-3369-476C-8A7C-E80C60E1AAE2}" dt="2021-03-08T08:32:42.513" v="729" actId="12"/>
          <ac:spMkLst>
            <pc:docMk/>
            <pc:sldMk cId="3264892558" sldId="299"/>
            <ac:spMk id="6" creationId="{A50616BF-942B-4ECE-AB5A-769860A7E91D}"/>
          </ac:spMkLst>
        </pc:spChg>
        <pc:spChg chg="add mod">
          <ac:chgData name="Trish Twomey" userId="31351473-015c-4314-b5f8-306acdb05408" providerId="ADAL" clId="{9DD07510-3369-476C-8A7C-E80C60E1AAE2}" dt="2021-03-08T08:33:05.668" v="731" actId="207"/>
          <ac:spMkLst>
            <pc:docMk/>
            <pc:sldMk cId="3264892558" sldId="299"/>
            <ac:spMk id="10" creationId="{8F7AB6A4-02D4-46EF-B40D-81D6C923F2B3}"/>
          </ac:spMkLst>
        </pc:spChg>
        <pc:spChg chg="add mod">
          <ac:chgData name="Trish Twomey" userId="31351473-015c-4314-b5f8-306acdb05408" providerId="ADAL" clId="{9DD07510-3369-476C-8A7C-E80C60E1AAE2}" dt="2021-03-08T08:33:09.145" v="732" actId="207"/>
          <ac:spMkLst>
            <pc:docMk/>
            <pc:sldMk cId="3264892558" sldId="299"/>
            <ac:spMk id="12" creationId="{1EACAAF4-F26E-4940-8F3C-20C599664115}"/>
          </ac:spMkLst>
        </pc:spChg>
        <pc:picChg chg="add del">
          <ac:chgData name="Trish Twomey" userId="31351473-015c-4314-b5f8-306acdb05408" providerId="ADAL" clId="{9DD07510-3369-476C-8A7C-E80C60E1AAE2}" dt="2021-03-08T08:26:24.706" v="350" actId="21"/>
          <ac:picMkLst>
            <pc:docMk/>
            <pc:sldMk cId="3264892558" sldId="299"/>
            <ac:picMk id="4" creationId="{50C931D8-679C-4B6E-99E5-845CCFDC6A5D}"/>
          </ac:picMkLst>
        </pc:picChg>
        <pc:picChg chg="add del mod ord">
          <ac:chgData name="Trish Twomey" userId="31351473-015c-4314-b5f8-306acdb05408" providerId="ADAL" clId="{9DD07510-3369-476C-8A7C-E80C60E1AAE2}" dt="2021-03-08T08:32:29.979" v="727" actId="21"/>
          <ac:picMkLst>
            <pc:docMk/>
            <pc:sldMk cId="3264892558" sldId="299"/>
            <ac:picMk id="5" creationId="{DF7C37DC-FD7D-4DE9-93D6-9495DD0A9C3B}"/>
          </ac:picMkLst>
        </pc:picChg>
      </pc:sldChg>
      <pc:sldChg chg="addSp delSp modSp add del mod modTransition">
        <pc:chgData name="Trish Twomey" userId="31351473-015c-4314-b5f8-306acdb05408" providerId="ADAL" clId="{9DD07510-3369-476C-8A7C-E80C60E1AAE2}" dt="2021-03-15T16:30:35.297" v="840" actId="1076"/>
        <pc:sldMkLst>
          <pc:docMk/>
          <pc:sldMk cId="3264892558" sldId="299"/>
        </pc:sldMkLst>
        <pc:spChg chg="mod">
          <ac:chgData name="Trish Twomey" userId="31351473-015c-4314-b5f8-306acdb05408" providerId="ADAL" clId="{9DD07510-3369-476C-8A7C-E80C60E1AAE2}" dt="2021-03-15T16:30:25.315" v="838" actId="20577"/>
          <ac:spMkLst>
            <pc:docMk/>
            <pc:sldMk cId="3264892558" sldId="299"/>
            <ac:spMk id="3" creationId="{6C6DEB27-A350-4D73-B1C4-2A75FDADD121}"/>
          </ac:spMkLst>
        </pc:spChg>
        <pc:spChg chg="del mod">
          <ac:chgData name="Trish Twomey" userId="31351473-015c-4314-b5f8-306acdb05408" providerId="ADAL" clId="{9DD07510-3369-476C-8A7C-E80C60E1AAE2}" dt="2021-03-15T16:30:20.186" v="835" actId="478"/>
          <ac:spMkLst>
            <pc:docMk/>
            <pc:sldMk cId="3264892558" sldId="299"/>
            <ac:spMk id="6" creationId="{A50616BF-942B-4ECE-AB5A-769860A7E91D}"/>
          </ac:spMkLst>
        </pc:spChg>
        <pc:spChg chg="mod">
          <ac:chgData name="Trish Twomey" userId="31351473-015c-4314-b5f8-306acdb05408" providerId="ADAL" clId="{9DD07510-3369-476C-8A7C-E80C60E1AAE2}" dt="2021-03-08T07:14:21.492" v="194" actId="27636"/>
          <ac:spMkLst>
            <pc:docMk/>
            <pc:sldMk cId="3264892558" sldId="299"/>
            <ac:spMk id="11266" creationId="{00000000-0000-0000-0000-000000000000}"/>
          </ac:spMkLst>
        </pc:spChg>
        <pc:picChg chg="add mod">
          <ac:chgData name="Trish Twomey" userId="31351473-015c-4314-b5f8-306acdb05408" providerId="ADAL" clId="{9DD07510-3369-476C-8A7C-E80C60E1AAE2}" dt="2021-03-15T16:30:35.297" v="840" actId="1076"/>
          <ac:picMkLst>
            <pc:docMk/>
            <pc:sldMk cId="3264892558" sldId="299"/>
            <ac:picMk id="5" creationId="{5EAF6E0F-F1DA-417F-8AFC-FC851DEA3FFF}"/>
          </ac:picMkLst>
        </pc:picChg>
      </pc:sldChg>
      <pc:sldChg chg="new del">
        <pc:chgData name="Trish Twomey" userId="31351473-015c-4314-b5f8-306acdb05408" providerId="ADAL" clId="{9DD07510-3369-476C-8A7C-E80C60E1AAE2}" dt="2021-03-08T07:18:13.573" v="213" actId="2696"/>
        <pc:sldMkLst>
          <pc:docMk/>
          <pc:sldMk cId="4156714207" sldId="299"/>
        </pc:sldMkLst>
      </pc:sldChg>
      <pc:sldChg chg="addSp delSp modSp new mod">
        <pc:chgData name="Trish Twomey" userId="31351473-015c-4314-b5f8-306acdb05408" providerId="ADAL" clId="{9DD07510-3369-476C-8A7C-E80C60E1AAE2}" dt="2021-03-15T16:50:11.985" v="1012" actId="20577"/>
        <pc:sldMkLst>
          <pc:docMk/>
          <pc:sldMk cId="4242172167" sldId="300"/>
        </pc:sldMkLst>
        <pc:spChg chg="mod">
          <ac:chgData name="Trish Twomey" userId="31351473-015c-4314-b5f8-306acdb05408" providerId="ADAL" clId="{9DD07510-3369-476C-8A7C-E80C60E1AAE2}" dt="2021-03-15T16:50:11.985" v="1012" actId="20577"/>
          <ac:spMkLst>
            <pc:docMk/>
            <pc:sldMk cId="4242172167" sldId="300"/>
            <ac:spMk id="2" creationId="{B0A71982-540D-4D4E-BA22-5A9138B9D471}"/>
          </ac:spMkLst>
        </pc:spChg>
        <pc:spChg chg="mod">
          <ac:chgData name="Trish Twomey" userId="31351473-015c-4314-b5f8-306acdb05408" providerId="ADAL" clId="{9DD07510-3369-476C-8A7C-E80C60E1AAE2}" dt="2021-03-15T16:49:42.166" v="853"/>
          <ac:spMkLst>
            <pc:docMk/>
            <pc:sldMk cId="4242172167" sldId="300"/>
            <ac:spMk id="3" creationId="{F2AF2786-813C-4952-9256-687776E3D4BF}"/>
          </ac:spMkLst>
        </pc:spChg>
        <pc:picChg chg="add del mod">
          <ac:chgData name="Trish Twomey" userId="31351473-015c-4314-b5f8-306acdb05408" providerId="ADAL" clId="{9DD07510-3369-476C-8A7C-E80C60E1AAE2}" dt="2021-03-08T08:28:02.477" v="355" actId="478"/>
          <ac:picMkLst>
            <pc:docMk/>
            <pc:sldMk cId="4242172167" sldId="300"/>
            <ac:picMk id="4" creationId="{280DB650-9E1A-4A39-A2CF-0FB8D2CA7824}"/>
          </ac:picMkLst>
        </pc:picChg>
      </pc:sldChg>
      <pc:sldChg chg="addSp delSp modSp new mod ord">
        <pc:chgData name="Trish Twomey" userId="31351473-015c-4314-b5f8-306acdb05408" providerId="ADAL" clId="{9DD07510-3369-476C-8A7C-E80C60E1AAE2}" dt="2021-03-15T17:33:46.556" v="1290"/>
        <pc:sldMkLst>
          <pc:docMk/>
          <pc:sldMk cId="4182904440" sldId="301"/>
        </pc:sldMkLst>
        <pc:spChg chg="mod">
          <ac:chgData name="Trish Twomey" userId="31351473-015c-4314-b5f8-306acdb05408" providerId="ADAL" clId="{9DD07510-3369-476C-8A7C-E80C60E1AAE2}" dt="2021-03-15T16:12:50.393" v="760" actId="255"/>
          <ac:spMkLst>
            <pc:docMk/>
            <pc:sldMk cId="4182904440" sldId="301"/>
            <ac:spMk id="2" creationId="{99076A96-8CB6-4486-84E2-980D47213605}"/>
          </ac:spMkLst>
        </pc:spChg>
        <pc:spChg chg="del">
          <ac:chgData name="Trish Twomey" userId="31351473-015c-4314-b5f8-306acdb05408" providerId="ADAL" clId="{9DD07510-3369-476C-8A7C-E80C60E1AAE2}" dt="2021-03-15T16:11:26.523" v="749" actId="22"/>
          <ac:spMkLst>
            <pc:docMk/>
            <pc:sldMk cId="4182904440" sldId="301"/>
            <ac:spMk id="3" creationId="{7BDCF718-C9BC-48CF-8B68-D043EA6D857A}"/>
          </ac:spMkLst>
        </pc:spChg>
        <pc:spChg chg="add mod">
          <ac:chgData name="Trish Twomey" userId="31351473-015c-4314-b5f8-306acdb05408" providerId="ADAL" clId="{9DD07510-3369-476C-8A7C-E80C60E1AAE2}" dt="2021-03-15T17:31:26.789" v="1277" actId="20577"/>
          <ac:spMkLst>
            <pc:docMk/>
            <pc:sldMk cId="4182904440" sldId="301"/>
            <ac:spMk id="7" creationId="{C5452214-4A97-437C-9AB6-463DCDB2F1FD}"/>
          </ac:spMkLst>
        </pc:spChg>
        <pc:picChg chg="add del mod ord">
          <ac:chgData name="Trish Twomey" userId="31351473-015c-4314-b5f8-306acdb05408" providerId="ADAL" clId="{9DD07510-3369-476C-8A7C-E80C60E1AAE2}" dt="2021-03-15T16:15:16.876" v="781" actId="478"/>
          <ac:picMkLst>
            <pc:docMk/>
            <pc:sldMk cId="4182904440" sldId="301"/>
            <ac:picMk id="5" creationId="{239CD21A-4BE5-497E-8DDB-1B609D66B418}"/>
          </ac:picMkLst>
        </pc:picChg>
      </pc:sldChg>
      <pc:sldChg chg="addSp delSp modSp new mod ord">
        <pc:chgData name="Trish Twomey" userId="31351473-015c-4314-b5f8-306acdb05408" providerId="ADAL" clId="{9DD07510-3369-476C-8A7C-E80C60E1AAE2}" dt="2021-03-15T17:36:30.681" v="1337" actId="27636"/>
        <pc:sldMkLst>
          <pc:docMk/>
          <pc:sldMk cId="136127378" sldId="302"/>
        </pc:sldMkLst>
        <pc:spChg chg="mod">
          <ac:chgData name="Trish Twomey" userId="31351473-015c-4314-b5f8-306acdb05408" providerId="ADAL" clId="{9DD07510-3369-476C-8A7C-E80C60E1AAE2}" dt="2021-03-15T16:24:19.675" v="803" actId="20577"/>
          <ac:spMkLst>
            <pc:docMk/>
            <pc:sldMk cId="136127378" sldId="302"/>
            <ac:spMk id="2" creationId="{1BE219B3-A98E-47E2-9B71-3B3ECD43CE23}"/>
          </ac:spMkLst>
        </pc:spChg>
        <pc:spChg chg="del">
          <ac:chgData name="Trish Twomey" userId="31351473-015c-4314-b5f8-306acdb05408" providerId="ADAL" clId="{9DD07510-3369-476C-8A7C-E80C60E1AAE2}" dt="2021-03-15T16:24:38.626" v="804" actId="22"/>
          <ac:spMkLst>
            <pc:docMk/>
            <pc:sldMk cId="136127378" sldId="302"/>
            <ac:spMk id="3" creationId="{9A4227F0-2690-4206-9F8A-FAEBC60FFA58}"/>
          </ac:spMkLst>
        </pc:spChg>
        <pc:spChg chg="add mod">
          <ac:chgData name="Trish Twomey" userId="31351473-015c-4314-b5f8-306acdb05408" providerId="ADAL" clId="{9DD07510-3369-476C-8A7C-E80C60E1AAE2}" dt="2021-03-15T17:36:30.681" v="1337" actId="27636"/>
          <ac:spMkLst>
            <pc:docMk/>
            <pc:sldMk cId="136127378" sldId="302"/>
            <ac:spMk id="9" creationId="{07C94880-3387-4A94-8D4C-E39AE0E9662F}"/>
          </ac:spMkLst>
        </pc:spChg>
        <pc:picChg chg="add del mod ord">
          <ac:chgData name="Trish Twomey" userId="31351473-015c-4314-b5f8-306acdb05408" providerId="ADAL" clId="{9DD07510-3369-476C-8A7C-E80C60E1AAE2}" dt="2021-03-15T16:26:46.981" v="815" actId="478"/>
          <ac:picMkLst>
            <pc:docMk/>
            <pc:sldMk cId="136127378" sldId="302"/>
            <ac:picMk id="5" creationId="{178D1375-2032-452B-912E-D19928FEE077}"/>
          </ac:picMkLst>
        </pc:picChg>
        <pc:picChg chg="add mod">
          <ac:chgData name="Trish Twomey" userId="31351473-015c-4314-b5f8-306acdb05408" providerId="ADAL" clId="{9DD07510-3369-476C-8A7C-E80C60E1AAE2}" dt="2021-03-15T16:26:18.583" v="814" actId="1076"/>
          <ac:picMkLst>
            <pc:docMk/>
            <pc:sldMk cId="136127378" sldId="302"/>
            <ac:picMk id="7" creationId="{6B94056C-C850-45DF-9B02-12A9EDC3834D}"/>
          </ac:picMkLst>
        </pc:picChg>
      </pc:sldChg>
      <pc:sldChg chg="modSp new del mod">
        <pc:chgData name="Trish Twomey" userId="31351473-015c-4314-b5f8-306acdb05408" providerId="ADAL" clId="{9DD07510-3369-476C-8A7C-E80C60E1AAE2}" dt="2021-03-15T17:40:04.682" v="1429" actId="2696"/>
        <pc:sldMkLst>
          <pc:docMk/>
          <pc:sldMk cId="3504418545" sldId="303"/>
        </pc:sldMkLst>
        <pc:spChg chg="mod">
          <ac:chgData name="Trish Twomey" userId="31351473-015c-4314-b5f8-306acdb05408" providerId="ADAL" clId="{9DD07510-3369-476C-8A7C-E80C60E1AAE2}" dt="2021-03-15T16:28:00.328" v="824"/>
          <ac:spMkLst>
            <pc:docMk/>
            <pc:sldMk cId="3504418545" sldId="303"/>
            <ac:spMk id="2" creationId="{8CDD7D59-5A2B-49CD-BEA3-BAE1DAB053DE}"/>
          </ac:spMkLst>
        </pc:spChg>
        <pc:spChg chg="mod">
          <ac:chgData name="Trish Twomey" userId="31351473-015c-4314-b5f8-306acdb05408" providerId="ADAL" clId="{9DD07510-3369-476C-8A7C-E80C60E1AAE2}" dt="2021-03-15T16:28:49.979" v="829" actId="12"/>
          <ac:spMkLst>
            <pc:docMk/>
            <pc:sldMk cId="3504418545" sldId="303"/>
            <ac:spMk id="3" creationId="{DAFF278B-2B41-4924-A0CF-E5234EEF3576}"/>
          </ac:spMkLst>
        </pc:spChg>
      </pc:sldChg>
      <pc:sldChg chg="new del">
        <pc:chgData name="Trish Twomey" userId="31351473-015c-4314-b5f8-306acdb05408" providerId="ADAL" clId="{9DD07510-3369-476C-8A7C-E80C60E1AAE2}" dt="2021-03-15T16:29:15.574" v="830" actId="2696"/>
        <pc:sldMkLst>
          <pc:docMk/>
          <pc:sldMk cId="1054928669" sldId="304"/>
        </pc:sldMkLst>
      </pc:sldChg>
      <pc:sldChg chg="modSp new mod">
        <pc:chgData name="Trish Twomey" userId="31351473-015c-4314-b5f8-306acdb05408" providerId="ADAL" clId="{9DD07510-3369-476C-8A7C-E80C60E1AAE2}" dt="2021-03-15T17:30:22.950" v="1245" actId="27636"/>
        <pc:sldMkLst>
          <pc:docMk/>
          <pc:sldMk cId="2692085577" sldId="304"/>
        </pc:sldMkLst>
        <pc:spChg chg="mod">
          <ac:chgData name="Trish Twomey" userId="31351473-015c-4314-b5f8-306acdb05408" providerId="ADAL" clId="{9DD07510-3369-476C-8A7C-E80C60E1AAE2}" dt="2021-03-15T17:25:27.408" v="1030" actId="20577"/>
          <ac:spMkLst>
            <pc:docMk/>
            <pc:sldMk cId="2692085577" sldId="304"/>
            <ac:spMk id="2" creationId="{92EFB1DC-394D-4E66-90AB-D87CA5E9AE5E}"/>
          </ac:spMkLst>
        </pc:spChg>
        <pc:spChg chg="mod">
          <ac:chgData name="Trish Twomey" userId="31351473-015c-4314-b5f8-306acdb05408" providerId="ADAL" clId="{9DD07510-3369-476C-8A7C-E80C60E1AAE2}" dt="2021-03-15T17:30:22.950" v="1245" actId="27636"/>
          <ac:spMkLst>
            <pc:docMk/>
            <pc:sldMk cId="2692085577" sldId="304"/>
            <ac:spMk id="3" creationId="{7996E05A-9385-4010-940E-9BABDE306A2B}"/>
          </ac:spMkLst>
        </pc:spChg>
      </pc:sldChg>
      <pc:sldChg chg="addSp delSp modSp new mod ord modClrScheme chgLayout">
        <pc:chgData name="Trish Twomey" userId="31351473-015c-4314-b5f8-306acdb05408" providerId="ADAL" clId="{9DD07510-3369-476C-8A7C-E80C60E1AAE2}" dt="2021-03-15T17:43:58.903" v="1635" actId="207"/>
        <pc:sldMkLst>
          <pc:docMk/>
          <pc:sldMk cId="667097482" sldId="305"/>
        </pc:sldMkLst>
        <pc:spChg chg="del">
          <ac:chgData name="Trish Twomey" userId="31351473-015c-4314-b5f8-306acdb05408" providerId="ADAL" clId="{9DD07510-3369-476C-8A7C-E80C60E1AAE2}" dt="2021-03-15T17:41:26.639" v="1436" actId="26606"/>
          <ac:spMkLst>
            <pc:docMk/>
            <pc:sldMk cId="667097482" sldId="305"/>
            <ac:spMk id="2" creationId="{29E4FB95-2BF9-4FFE-A737-98E386D6D442}"/>
          </ac:spMkLst>
        </pc:spChg>
        <pc:spChg chg="del">
          <ac:chgData name="Trish Twomey" userId="31351473-015c-4314-b5f8-306acdb05408" providerId="ADAL" clId="{9DD07510-3369-476C-8A7C-E80C60E1AAE2}" dt="2021-03-15T17:41:26.639" v="1436" actId="26606"/>
          <ac:spMkLst>
            <pc:docMk/>
            <pc:sldMk cId="667097482" sldId="305"/>
            <ac:spMk id="3" creationId="{490DAADB-F181-4ACC-901B-1AAF8B5C87CB}"/>
          </ac:spMkLst>
        </pc:spChg>
        <pc:spChg chg="add mod">
          <ac:chgData name="Trish Twomey" userId="31351473-015c-4314-b5f8-306acdb05408" providerId="ADAL" clId="{9DD07510-3369-476C-8A7C-E80C60E1AAE2}" dt="2021-03-15T17:43:58.903" v="1635" actId="207"/>
          <ac:spMkLst>
            <pc:docMk/>
            <pc:sldMk cId="667097482" sldId="305"/>
            <ac:spMk id="5" creationId="{07D4C416-532E-4CFD-8ED2-C8616FFB8593}"/>
          </ac:spMkLst>
        </pc:spChg>
        <pc:spChg chg="add del">
          <ac:chgData name="Trish Twomey" userId="31351473-015c-4314-b5f8-306acdb05408" providerId="ADAL" clId="{9DD07510-3369-476C-8A7C-E80C60E1AAE2}" dt="2021-03-15T17:41:32.773" v="1437" actId="700"/>
          <ac:spMkLst>
            <pc:docMk/>
            <pc:sldMk cId="667097482" sldId="305"/>
            <ac:spMk id="9" creationId="{18100361-B03F-4B91-B658-6E24CE064F6E}"/>
          </ac:spMkLst>
        </pc:spChg>
        <pc:picChg chg="add del mod">
          <ac:chgData name="Trish Twomey" userId="31351473-015c-4314-b5f8-306acdb05408" providerId="ADAL" clId="{9DD07510-3369-476C-8A7C-E80C60E1AAE2}" dt="2021-03-15T17:41:49.210" v="1440" actId="478"/>
          <ac:picMkLst>
            <pc:docMk/>
            <pc:sldMk cId="667097482" sldId="305"/>
            <ac:picMk id="4" creationId="{38910D0A-C826-4295-A5D0-6A000C3A51E9}"/>
          </ac:picMkLst>
        </pc:picChg>
      </pc:sldChg>
      <pc:sldChg chg="new del">
        <pc:chgData name="Trish Twomey" userId="31351473-015c-4314-b5f8-306acdb05408" providerId="ADAL" clId="{9DD07510-3369-476C-8A7C-E80C60E1AAE2}" dt="2021-03-15T16:29:17.875" v="831" actId="2696"/>
        <pc:sldMkLst>
          <pc:docMk/>
          <pc:sldMk cId="2683354922" sldId="305"/>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5CB2E47-6F41-409B-AD22-834AE1EFF186}" type="datetimeFigureOut">
              <a:rPr lang="en-US" smtClean="0"/>
              <a:t>3/15/2021</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180BE5A-9D85-4716-9443-9D9E66ACB5E5}" type="slidenum">
              <a:rPr lang="en-US" smtClean="0"/>
              <a:t>‹#›</a:t>
            </a:fld>
            <a:endParaRPr lang="en-US" dirty="0"/>
          </a:p>
        </p:txBody>
      </p:sp>
    </p:spTree>
    <p:extLst>
      <p:ext uri="{BB962C8B-B14F-4D97-AF65-F5344CB8AC3E}">
        <p14:creationId xmlns:p14="http://schemas.microsoft.com/office/powerpoint/2010/main" val="37887826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D6744A-403D-42A1-BFE7-61DA46EE7C6C}" type="datetimeFigureOut">
              <a:rPr lang="en-US" smtClean="0"/>
              <a:t>3/14/2021</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1E05635-4EFD-4447-A451-86C57984FA89}" type="slidenum">
              <a:rPr lang="en-US" smtClean="0"/>
              <a:t>‹#›</a:t>
            </a:fld>
            <a:endParaRPr lang="en-US" dirty="0"/>
          </a:p>
        </p:txBody>
      </p:sp>
    </p:spTree>
    <p:extLst>
      <p:ext uri="{BB962C8B-B14F-4D97-AF65-F5344CB8AC3E}">
        <p14:creationId xmlns:p14="http://schemas.microsoft.com/office/powerpoint/2010/main" val="1206602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Sharing samples ideas of how to conduct your meeting and information you may want to share. </a:t>
            </a:r>
          </a:p>
          <a:p>
            <a:r>
              <a:rPr lang="en-US" dirty="0"/>
              <a:t>Mandatory meeting for all subcontractors and potential subcontractors. </a:t>
            </a:r>
          </a:p>
        </p:txBody>
      </p:sp>
      <p:sp>
        <p:nvSpPr>
          <p:cNvPr id="4" name="Slide Number Placeholder 3"/>
          <p:cNvSpPr>
            <a:spLocks noGrp="1"/>
          </p:cNvSpPr>
          <p:nvPr>
            <p:ph type="sldNum" sz="quarter" idx="5"/>
          </p:nvPr>
        </p:nvSpPr>
        <p:spPr/>
        <p:txBody>
          <a:bodyPr/>
          <a:lstStyle/>
          <a:p>
            <a:pPr>
              <a:defRPr/>
            </a:pPr>
            <a:fld id="{EBEB8324-EEF2-46F2-AD2F-B1B27424889F}" type="slidenum">
              <a:rPr lang="en-US" smtClean="0"/>
              <a:pPr>
                <a:defRPr/>
              </a:pPr>
              <a:t>2</a:t>
            </a:fld>
            <a:endParaRPr lang="en-US"/>
          </a:p>
        </p:txBody>
      </p:sp>
    </p:spTree>
    <p:extLst>
      <p:ext uri="{BB962C8B-B14F-4D97-AF65-F5344CB8AC3E}">
        <p14:creationId xmlns:p14="http://schemas.microsoft.com/office/powerpoint/2010/main" val="2173929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EBEB8324-EEF2-46F2-AD2F-B1B27424889F}" type="slidenum">
              <a:rPr lang="en-US" smtClean="0"/>
              <a:pPr>
                <a:defRPr/>
              </a:pPr>
              <a:t>11</a:t>
            </a:fld>
            <a:endParaRPr lang="en-US"/>
          </a:p>
        </p:txBody>
      </p:sp>
    </p:spTree>
    <p:extLst>
      <p:ext uri="{BB962C8B-B14F-4D97-AF65-F5344CB8AC3E}">
        <p14:creationId xmlns:p14="http://schemas.microsoft.com/office/powerpoint/2010/main" val="1131810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This has been an unusual year – funds from Feds through CARES Act …</a:t>
            </a:r>
          </a:p>
          <a:p>
            <a:r>
              <a:rPr lang="en-US" dirty="0"/>
              <a:t>Federal funding of $750,000 or more during fiscal year (includes the value of food received from federal programs): Single Audit</a:t>
            </a:r>
          </a:p>
          <a:p>
            <a:r>
              <a:rPr lang="en-US" dirty="0"/>
              <a:t>Federal funding of $749,999 or less and State funding of $100,000 or more: financial audit every two years</a:t>
            </a:r>
          </a:p>
          <a:p>
            <a:r>
              <a:rPr lang="en-US" dirty="0"/>
              <a:t>Federal funding of $749,999 or less and State funding of $99,999 or less: Accounting System Verification form</a:t>
            </a:r>
          </a:p>
          <a:p>
            <a:endParaRPr lang="en-US" dirty="0"/>
          </a:p>
        </p:txBody>
      </p:sp>
      <p:sp>
        <p:nvSpPr>
          <p:cNvPr id="4" name="Slide Number Placeholder 3"/>
          <p:cNvSpPr>
            <a:spLocks noGrp="1"/>
          </p:cNvSpPr>
          <p:nvPr>
            <p:ph type="sldNum" sz="quarter" idx="10"/>
          </p:nvPr>
        </p:nvSpPr>
        <p:spPr/>
        <p:txBody>
          <a:bodyPr/>
          <a:lstStyle/>
          <a:p>
            <a:pPr>
              <a:defRPr/>
            </a:pPr>
            <a:fld id="{EBEB8324-EEF2-46F2-AD2F-B1B27424889F}" type="slidenum">
              <a:rPr lang="en-US" smtClean="0"/>
              <a:pPr>
                <a:defRPr/>
              </a:pPr>
              <a:t>17</a:t>
            </a:fld>
            <a:endParaRPr lang="en-US"/>
          </a:p>
        </p:txBody>
      </p:sp>
    </p:spTree>
    <p:extLst>
      <p:ext uri="{BB962C8B-B14F-4D97-AF65-F5344CB8AC3E}">
        <p14:creationId xmlns:p14="http://schemas.microsoft.com/office/powerpoint/2010/main" val="195926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useBgFill="1">
        <p:nvSpPr>
          <p:cNvPr id="13" name="Rounded Rectangle 12"/>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bwMode="grayWhite">
          <a:xfrm>
            <a:off x="83909" y="1449304"/>
            <a:ext cx="12028716" cy="1527349"/>
          </a:xfrm>
          <a:prstGeom prst="rect">
            <a:avLst/>
          </a:prstGeom>
          <a:solidFill>
            <a:schemeClr val="accent1">
              <a:lumMod val="75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0" name="Rectangle 9"/>
          <p:cNvSpPr/>
          <p:nvPr/>
        </p:nvSpPr>
        <p:spPr>
          <a:xfrm>
            <a:off x="83909" y="1396720"/>
            <a:ext cx="12028716"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1" name="Rectangle 10"/>
          <p:cNvSpPr/>
          <p:nvPr/>
        </p:nvSpPr>
        <p:spPr>
          <a:xfrm>
            <a:off x="83909" y="2976649"/>
            <a:ext cx="12028716"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Title 7"/>
          <p:cNvSpPr>
            <a:spLocks noGrp="1"/>
          </p:cNvSpPr>
          <p:nvPr>
            <p:ph type="ctrTitle"/>
          </p:nvPr>
        </p:nvSpPr>
        <p:spPr>
          <a:xfrm>
            <a:off x="609600" y="1505931"/>
            <a:ext cx="10972800" cy="1470025"/>
          </a:xfrm>
        </p:spPr>
        <p:txBody>
          <a:bodyPr anchor="ctr"/>
          <a:lstStyle>
            <a:lvl1pPr algn="ctr">
              <a:defRPr lang="en-US" dirty="0">
                <a:solidFill>
                  <a:schemeClr val="bg1"/>
                </a:solidFill>
              </a:defRPr>
            </a:lvl1pPr>
          </a:lstStyle>
          <a:p>
            <a:r>
              <a:rPr kumimoji="0" lang="en-US"/>
              <a:t>Click to edit Master title style</a:t>
            </a:r>
            <a:endParaRPr kumimoji="0" lang="en-US" dirty="0"/>
          </a:p>
        </p:txBody>
      </p:sp>
      <p:sp>
        <p:nvSpPr>
          <p:cNvPr id="9" name="Subtitle 8"/>
          <p:cNvSpPr>
            <a:spLocks noGrp="1"/>
          </p:cNvSpPr>
          <p:nvPr>
            <p:ph type="subTitle" idx="1"/>
          </p:nvPr>
        </p:nvSpPr>
        <p:spPr>
          <a:xfrm>
            <a:off x="1727200" y="3200400"/>
            <a:ext cx="85344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endParaRPr kumimoji="0" lang="en-US" dirty="0"/>
          </a:p>
        </p:txBody>
      </p:sp>
      <p:sp>
        <p:nvSpPr>
          <p:cNvPr id="29" name="Slide Number Placeholder 28"/>
          <p:cNvSpPr>
            <a:spLocks noGrp="1"/>
          </p:cNvSpPr>
          <p:nvPr>
            <p:ph type="sldNum" sz="quarter" idx="12"/>
          </p:nvPr>
        </p:nvSpPr>
        <p:spPr>
          <a:solidFill>
            <a:schemeClr val="accent1">
              <a:lumMod val="75000"/>
            </a:schemeClr>
          </a:solidFill>
        </p:spPr>
        <p:txBody>
          <a:bodyPr lIns="0" tIns="0" rIns="0" bIns="0">
            <a:noAutofit/>
          </a:bodyPr>
          <a:lstStyle>
            <a:lvl1pPr>
              <a:defRPr sz="1400">
                <a:solidFill>
                  <a:srgbClr val="FFFFFF"/>
                </a:solidFill>
              </a:defRPr>
            </a:lvl1pPr>
          </a:lstStyle>
          <a:p>
            <a:fld id="{401CF334-2D5C-4859-84A6-CA7E6E43FAEB}" type="slidenum">
              <a:rPr lang="en-US" smtClean="0"/>
              <a:t>‹#›</a:t>
            </a:fld>
            <a:endParaRPr lang="en-US" dirty="0"/>
          </a:p>
        </p:txBody>
      </p:sp>
      <p:sp>
        <p:nvSpPr>
          <p:cNvPr id="17" name="Footer Placeholder 16"/>
          <p:cNvSpPr>
            <a:spLocks noGrp="1"/>
          </p:cNvSpPr>
          <p:nvPr>
            <p:ph type="ftr" sz="quarter" idx="11"/>
          </p:nvPr>
        </p:nvSpPr>
        <p:spPr/>
        <p:txBody>
          <a:bodyPr/>
          <a:lstStyle/>
          <a:p>
            <a:r>
              <a:rPr lang="en-US" dirty="0"/>
              <a:t>Add a footer</a:t>
            </a:r>
          </a:p>
        </p:txBody>
      </p:sp>
      <p:sp>
        <p:nvSpPr>
          <p:cNvPr id="28" name="Date Placeholder 27"/>
          <p:cNvSpPr>
            <a:spLocks noGrp="1"/>
          </p:cNvSpPr>
          <p:nvPr>
            <p:ph type="dt" sz="half" idx="10"/>
          </p:nvPr>
        </p:nvSpPr>
        <p:spPr/>
        <p:txBody>
          <a:bodyPr/>
          <a:lstStyle/>
          <a:p>
            <a:fld id="{349BF3EA-1A78-4F07-BDC0-C8A1BD461199}" type="datetimeFigureOut">
              <a:rPr lang="en-US" smtClean="0"/>
              <a:t>3/14/2021</a:t>
            </a:fld>
            <a:endParaRPr lang="en-US" dirty="0"/>
          </a:p>
        </p:txBody>
      </p:sp>
    </p:spTree>
    <p:extLst>
      <p:ext uri="{BB962C8B-B14F-4D97-AF65-F5344CB8AC3E}">
        <p14:creationId xmlns:p14="http://schemas.microsoft.com/office/powerpoint/2010/main" val="2400697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3/14/2021</a:t>
            </a:fld>
            <a:endParaRPr lang="en-US" dirty="0"/>
          </a:p>
        </p:txBody>
      </p:sp>
    </p:spTree>
    <p:extLst>
      <p:ext uri="{BB962C8B-B14F-4D97-AF65-F5344CB8AC3E}">
        <p14:creationId xmlns:p14="http://schemas.microsoft.com/office/powerpoint/2010/main" val="32077364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2"/>
            <a:ext cx="268224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219200" y="274641"/>
            <a:ext cx="7416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3/14/2021</a:t>
            </a:fld>
            <a:endParaRPr lang="en-US" dirty="0"/>
          </a:p>
        </p:txBody>
      </p:sp>
    </p:spTree>
    <p:extLst>
      <p:ext uri="{BB962C8B-B14F-4D97-AF65-F5344CB8AC3E}">
        <p14:creationId xmlns:p14="http://schemas.microsoft.com/office/powerpoint/2010/main" val="39235871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1219200" y="1447800"/>
            <a:ext cx="1036320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6" name="Slide Number Placeholder 5"/>
          <p:cNvSpPr>
            <a:spLocks noGrp="1"/>
          </p:cNvSpPr>
          <p:nvPr>
            <p:ph type="sldNum" sz="quarter" idx="12"/>
          </p:nvPr>
        </p:nvSpPr>
        <p:spPr/>
        <p:txBody>
          <a:bodyPr/>
          <a:lstStyle/>
          <a:p>
            <a:fld id="{401CF334-2D5C-4859-84A6-CA7E6E43FAEB}" type="slidenum">
              <a:rPr lang="en-US" smtClean="0"/>
              <a:t>‹#›</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3/14/2021</a:t>
            </a:fld>
            <a:endParaRPr lang="en-US" dirty="0"/>
          </a:p>
        </p:txBody>
      </p:sp>
    </p:spTree>
    <p:extLst>
      <p:ext uri="{BB962C8B-B14F-4D97-AF65-F5344CB8AC3E}">
        <p14:creationId xmlns:p14="http://schemas.microsoft.com/office/powerpoint/2010/main" val="13164394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useBgFill="1">
        <p:nvSpPr>
          <p:cNvPr id="10" name="Rounded Rectangle 9"/>
          <p:cNvSpPr/>
          <p:nvPr/>
        </p:nvSpPr>
        <p:spPr>
          <a:xfrm>
            <a:off x="87084" y="69756"/>
            <a:ext cx="12017829"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7" name="Rectangle 6"/>
          <p:cNvSpPr/>
          <p:nvPr/>
        </p:nvSpPr>
        <p:spPr>
          <a:xfrm flipV="1">
            <a:off x="92550" y="2376830"/>
            <a:ext cx="12018020" cy="91440"/>
          </a:xfrm>
          <a:prstGeom prst="rect">
            <a:avLst/>
          </a:prstGeom>
          <a:solidFill>
            <a:schemeClr val="accent1">
              <a:lumMod val="75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8" name="Rectangle 7"/>
          <p:cNvSpPr/>
          <p:nvPr/>
        </p:nvSpPr>
        <p:spPr>
          <a:xfrm>
            <a:off x="92195" y="2341476"/>
            <a:ext cx="12018375"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9" name="Rectangle 8"/>
          <p:cNvSpPr/>
          <p:nvPr/>
        </p:nvSpPr>
        <p:spPr>
          <a:xfrm>
            <a:off x="91075" y="2468880"/>
            <a:ext cx="12019495"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963084" y="952501"/>
            <a:ext cx="10363200" cy="1362075"/>
          </a:xfrm>
        </p:spPr>
        <p:txBody>
          <a:bodyPr anchor="b" anchorCtr="0"/>
          <a:lstStyle>
            <a:lvl1pPr algn="l">
              <a:buNone/>
              <a:defRPr sz="4000" b="0" cap="none"/>
            </a:lvl1pPr>
          </a:lstStyle>
          <a:p>
            <a:r>
              <a:rPr kumimoji="0" lang="en-US"/>
              <a:t>Click to edit Master title style</a:t>
            </a:r>
            <a:endParaRPr kumimoji="0" lang="en-US" dirty="0"/>
          </a:p>
        </p:txBody>
      </p:sp>
      <p:sp>
        <p:nvSpPr>
          <p:cNvPr id="3" name="Text Placeholder 2"/>
          <p:cNvSpPr>
            <a:spLocks noGrp="1"/>
          </p:cNvSpPr>
          <p:nvPr>
            <p:ph type="body" idx="1"/>
          </p:nvPr>
        </p:nvSpPr>
        <p:spPr>
          <a:xfrm>
            <a:off x="963084" y="2547938"/>
            <a:ext cx="10363200" cy="1338262"/>
          </a:xfrm>
        </p:spPr>
        <p:txBody>
          <a:bodyPr anchor="t" anchorCtr="0"/>
          <a:lstStyle>
            <a:lvl1pPr marL="0" indent="0">
              <a:buNone/>
              <a:defRPr sz="24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6" name="Slide Number Placeholder 5"/>
          <p:cNvSpPr>
            <a:spLocks noGrp="1"/>
          </p:cNvSpPr>
          <p:nvPr>
            <p:ph type="sldNum" sz="quarter" idx="12"/>
          </p:nvPr>
        </p:nvSpPr>
        <p:spPr>
          <a:xfrm>
            <a:off x="195072" y="6208776"/>
            <a:ext cx="609600" cy="457200"/>
          </a:xfrm>
        </p:spPr>
        <p:txBody>
          <a:bodyPr/>
          <a:lstStyle/>
          <a:p>
            <a:fld id="{401CF334-2D5C-4859-84A6-CA7E6E43FAEB}" type="slidenum">
              <a:rPr lang="en-US" smtClean="0"/>
              <a:t>‹#›</a:t>
            </a:fld>
            <a:endParaRPr lang="en-US" dirty="0"/>
          </a:p>
        </p:txBody>
      </p:sp>
      <p:sp>
        <p:nvSpPr>
          <p:cNvPr id="5" name="Footer Placeholder 4"/>
          <p:cNvSpPr>
            <a:spLocks noGrp="1"/>
          </p:cNvSpPr>
          <p:nvPr>
            <p:ph type="ftr" sz="quarter" idx="11"/>
          </p:nvPr>
        </p:nvSpPr>
        <p:spPr>
          <a:xfrm>
            <a:off x="1066800" y="6172200"/>
            <a:ext cx="5334000" cy="457200"/>
          </a:xfrm>
        </p:spPr>
        <p:txBody>
          <a:bodyPr/>
          <a:lstStyle/>
          <a:p>
            <a:r>
              <a:rPr lang="en-US" dirty="0"/>
              <a:t>Add a footer</a:t>
            </a:r>
          </a:p>
        </p:txBody>
      </p:sp>
      <p:sp>
        <p:nvSpPr>
          <p:cNvPr id="4" name="Date Placeholder 3"/>
          <p:cNvSpPr>
            <a:spLocks noGrp="1"/>
          </p:cNvSpPr>
          <p:nvPr>
            <p:ph type="dt" sz="half" idx="10"/>
          </p:nvPr>
        </p:nvSpPr>
        <p:spPr/>
        <p:txBody>
          <a:bodyPr/>
          <a:lstStyle/>
          <a:p>
            <a:fld id="{349BF3EA-1A78-4F07-BDC0-C8A1BD461199}" type="datetimeFigureOut">
              <a:rPr lang="en-US" smtClean="0"/>
              <a:t>3/14/2021</a:t>
            </a:fld>
            <a:endParaRPr lang="en-US" dirty="0"/>
          </a:p>
        </p:txBody>
      </p:sp>
    </p:spTree>
    <p:extLst>
      <p:ext uri="{BB962C8B-B14F-4D97-AF65-F5344CB8AC3E}">
        <p14:creationId xmlns:p14="http://schemas.microsoft.com/office/powerpoint/2010/main" val="29082267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12192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dirty="0"/>
          </a:p>
        </p:txBody>
      </p:sp>
      <p:sp>
        <p:nvSpPr>
          <p:cNvPr id="11" name="Content Placeholder 10"/>
          <p:cNvSpPr>
            <a:spLocks noGrp="1"/>
          </p:cNvSpPr>
          <p:nvPr>
            <p:ph sz="quarter" idx="2"/>
          </p:nvPr>
        </p:nvSpPr>
        <p:spPr>
          <a:xfrm>
            <a:off x="6578600" y="1447800"/>
            <a:ext cx="4998720" cy="45720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3/14/2021</a:t>
            </a:fld>
            <a:endParaRPr lang="en-US" dirty="0"/>
          </a:p>
        </p:txBody>
      </p:sp>
    </p:spTree>
    <p:extLst>
      <p:ext uri="{BB962C8B-B14F-4D97-AF65-F5344CB8AC3E}">
        <p14:creationId xmlns:p14="http://schemas.microsoft.com/office/powerpoint/2010/main" val="3658493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19200" y="273050"/>
            <a:ext cx="10363200" cy="1143000"/>
          </a:xfrm>
        </p:spPr>
        <p:txBody>
          <a:bodyPr anchor="b" anchorCtr="0"/>
          <a:lstStyle>
            <a:lvl1pPr>
              <a:defRPr/>
            </a:lvl1pPr>
          </a:lstStyle>
          <a:p>
            <a:r>
              <a:rPr kumimoji="0" lang="en-US"/>
              <a:t>Click to edit Master title style</a:t>
            </a:r>
          </a:p>
        </p:txBody>
      </p:sp>
      <p:sp>
        <p:nvSpPr>
          <p:cNvPr id="3" name="Text Placeholder 2"/>
          <p:cNvSpPr>
            <a:spLocks noGrp="1"/>
          </p:cNvSpPr>
          <p:nvPr>
            <p:ph type="body" idx="1"/>
          </p:nvPr>
        </p:nvSpPr>
        <p:spPr>
          <a:xfrm>
            <a:off x="1219200" y="1447800"/>
            <a:ext cx="4978400" cy="762000"/>
          </a:xfrm>
          <a:noFill/>
          <a:ln w="12700" cap="sq" cmpd="sng" algn="ctr">
            <a:noFill/>
            <a:prstDash val="solid"/>
          </a:ln>
        </p:spPr>
        <p:txBody>
          <a:bodyPr lIns="91440" anchor="b" anchorCtr="0">
            <a:noAutofit/>
          </a:bodyPr>
          <a:lstStyle>
            <a:lvl1pPr marL="0" indent="0">
              <a:buNone/>
              <a:defRPr sz="2400" b="1">
                <a:solidFill>
                  <a:schemeClr val="accent1">
                    <a:lumMod val="75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11" name="Content Placeholder 10"/>
          <p:cNvSpPr>
            <a:spLocks noGrp="1"/>
          </p:cNvSpPr>
          <p:nvPr>
            <p:ph sz="half" idx="2"/>
          </p:nvPr>
        </p:nvSpPr>
        <p:spPr>
          <a:xfrm>
            <a:off x="12192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Text Placeholder 3"/>
          <p:cNvSpPr>
            <a:spLocks noGrp="1"/>
          </p:cNvSpPr>
          <p:nvPr>
            <p:ph type="body" sz="half" idx="3"/>
          </p:nvPr>
        </p:nvSpPr>
        <p:spPr>
          <a:xfrm>
            <a:off x="6604000" y="1447800"/>
            <a:ext cx="4978400" cy="762000"/>
          </a:xfrm>
          <a:noFill/>
          <a:ln w="12700" cap="sq" cmpd="sng" algn="ctr">
            <a:noFill/>
            <a:prstDash val="solid"/>
          </a:ln>
        </p:spPr>
        <p:txBody>
          <a:bodyPr lIns="91440" anchor="b" anchorCtr="0">
            <a:noAutofit/>
          </a:bodyPr>
          <a:lstStyle>
            <a:lvl1pPr marL="0" indent="0">
              <a:buNone/>
              <a:defRPr sz="2400" b="1">
                <a:solidFill>
                  <a:schemeClr val="accent1">
                    <a:lumMod val="75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13" name="Content Placeholder 12"/>
          <p:cNvSpPr>
            <a:spLocks noGrp="1"/>
          </p:cNvSpPr>
          <p:nvPr>
            <p:ph sz="half" idx="4"/>
          </p:nvPr>
        </p:nvSpPr>
        <p:spPr>
          <a:xfrm>
            <a:off x="6604000" y="2247900"/>
            <a:ext cx="4978400" cy="38862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9" name="Slide Number Placeholder 8"/>
          <p:cNvSpPr>
            <a:spLocks noGrp="1"/>
          </p:cNvSpPr>
          <p:nvPr>
            <p:ph type="sldNum" sz="quarter" idx="12"/>
          </p:nvPr>
        </p:nvSpPr>
        <p:spPr/>
        <p:txBody>
          <a:bodyPr/>
          <a:lstStyle/>
          <a:p>
            <a:fld id="{401CF334-2D5C-4859-84A6-CA7E6E43FAEB}" type="slidenum">
              <a:rPr lang="en-US" smtClean="0"/>
              <a:t>‹#›</a:t>
            </a:fld>
            <a:endParaRPr lang="en-US" dirty="0"/>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349BF3EA-1A78-4F07-BDC0-C8A1BD461199}" type="datetimeFigureOut">
              <a:rPr lang="en-US" smtClean="0"/>
              <a:t>3/14/2021</a:t>
            </a:fld>
            <a:endParaRPr lang="en-US" dirty="0"/>
          </a:p>
        </p:txBody>
      </p:sp>
    </p:spTree>
    <p:extLst>
      <p:ext uri="{BB962C8B-B14F-4D97-AF65-F5344CB8AC3E}">
        <p14:creationId xmlns:p14="http://schemas.microsoft.com/office/powerpoint/2010/main" val="9112743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Slide Number Placeholder 4"/>
          <p:cNvSpPr>
            <a:spLocks noGrp="1"/>
          </p:cNvSpPr>
          <p:nvPr>
            <p:ph type="sldNum" sz="quarter" idx="12"/>
          </p:nvPr>
        </p:nvSpPr>
        <p:spPr/>
        <p:txBody>
          <a:bodyPr/>
          <a:lstStyle/>
          <a:p>
            <a:fld id="{401CF334-2D5C-4859-84A6-CA7E6E43FAEB}" type="slidenum">
              <a:rPr lang="en-US" smtClean="0"/>
              <a:t>‹#›</a:t>
            </a:fld>
            <a:endParaRPr lang="en-US" dirty="0"/>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349BF3EA-1A78-4F07-BDC0-C8A1BD461199}" type="datetimeFigureOut">
              <a:rPr lang="en-US" smtClean="0"/>
              <a:t>3/14/2021</a:t>
            </a:fld>
            <a:endParaRPr lang="en-US" dirty="0"/>
          </a:p>
        </p:txBody>
      </p:sp>
    </p:spTree>
    <p:extLst>
      <p:ext uri="{BB962C8B-B14F-4D97-AF65-F5344CB8AC3E}">
        <p14:creationId xmlns:p14="http://schemas.microsoft.com/office/powerpoint/2010/main" val="161307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401CF334-2D5C-4859-84A6-CA7E6E43FAEB}" type="slidenum">
              <a:rPr lang="en-US" smtClean="0"/>
              <a:t>‹#›</a:t>
            </a:fld>
            <a:endParaRPr lang="en-US" dirty="0"/>
          </a:p>
        </p:txBody>
      </p:sp>
      <p:sp>
        <p:nvSpPr>
          <p:cNvPr id="3" name="Footer Placeholder 2"/>
          <p:cNvSpPr>
            <a:spLocks noGrp="1"/>
          </p:cNvSpPr>
          <p:nvPr>
            <p:ph type="ftr" sz="quarter" idx="11"/>
          </p:nvPr>
        </p:nvSpPr>
        <p:spPr/>
        <p:txBody>
          <a:bodyPr/>
          <a:lstStyle/>
          <a:p>
            <a:r>
              <a:rPr lang="en-US" dirty="0"/>
              <a:t>Add a footer</a:t>
            </a:r>
          </a:p>
        </p:txBody>
      </p:sp>
      <p:sp>
        <p:nvSpPr>
          <p:cNvPr id="2" name="Date Placeholder 1"/>
          <p:cNvSpPr>
            <a:spLocks noGrp="1"/>
          </p:cNvSpPr>
          <p:nvPr>
            <p:ph type="dt" sz="half" idx="10"/>
          </p:nvPr>
        </p:nvSpPr>
        <p:spPr/>
        <p:txBody>
          <a:bodyPr/>
          <a:lstStyle/>
          <a:p>
            <a:fld id="{349BF3EA-1A78-4F07-BDC0-C8A1BD461199}" type="datetimeFigureOut">
              <a:rPr lang="en-US" smtClean="0"/>
              <a:t>3/14/2021</a:t>
            </a:fld>
            <a:endParaRPr lang="en-US" dirty="0"/>
          </a:p>
        </p:txBody>
      </p:sp>
    </p:spTree>
    <p:extLst>
      <p:ext uri="{BB962C8B-B14F-4D97-AF65-F5344CB8AC3E}">
        <p14:creationId xmlns:p14="http://schemas.microsoft.com/office/powerpoint/2010/main" val="711557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useBgFill="1">
        <p:nvSpPr>
          <p:cNvPr id="9" name="Rounded Rectangle 8"/>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1219200" y="273050"/>
            <a:ext cx="10363200" cy="1143000"/>
          </a:xfrm>
        </p:spPr>
        <p:txBody>
          <a:bodyPr anchor="b" anchorCtr="0"/>
          <a:lstStyle>
            <a:lvl1pPr algn="l">
              <a:buNone/>
              <a:defRPr sz="4000" b="0"/>
            </a:lvl1pPr>
          </a:lstStyle>
          <a:p>
            <a:r>
              <a:rPr kumimoji="0" lang="en-US"/>
              <a:t>Click to edit Master title style</a:t>
            </a:r>
            <a:endParaRPr kumimoji="0" lang="en-US" dirty="0"/>
          </a:p>
        </p:txBody>
      </p:sp>
      <p:sp>
        <p:nvSpPr>
          <p:cNvPr id="11" name="Content Placeholder 10"/>
          <p:cNvSpPr>
            <a:spLocks noGrp="1"/>
          </p:cNvSpPr>
          <p:nvPr>
            <p:ph sz="quarter" idx="1"/>
          </p:nvPr>
        </p:nvSpPr>
        <p:spPr>
          <a:xfrm>
            <a:off x="3962400" y="1600200"/>
            <a:ext cx="7620000" cy="4495800"/>
          </a:xfrm>
        </p:spPr>
        <p:txBody>
          <a:bodyPr vert="horz"/>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1219200" y="1600200"/>
            <a:ext cx="2540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7" name="Slide Number Placeholder 6"/>
          <p:cNvSpPr>
            <a:spLocks noGrp="1"/>
          </p:cNvSpPr>
          <p:nvPr>
            <p:ph type="sldNum" sz="quarter" idx="12"/>
          </p:nvPr>
        </p:nvSpPr>
        <p:spPr/>
        <p:txBody>
          <a:bodyPr/>
          <a:lstStyle/>
          <a:p>
            <a:fld id="{401CF334-2D5C-4859-84A6-CA7E6E43FAEB}" type="slidenum">
              <a:rPr lang="en-US" smtClean="0"/>
              <a:t>‹#›</a:t>
            </a:fld>
            <a:endParaRPr lang="en-US" dirty="0"/>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3/14/2021</a:t>
            </a:fld>
            <a:endParaRPr lang="en-US" dirty="0"/>
          </a:p>
        </p:txBody>
      </p:sp>
    </p:spTree>
    <p:extLst>
      <p:ext uri="{BB962C8B-B14F-4D97-AF65-F5344CB8AC3E}">
        <p14:creationId xmlns:p14="http://schemas.microsoft.com/office/powerpoint/2010/main" val="35662695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flipV="1">
            <a:off x="91076" y="4683555"/>
            <a:ext cx="12009120" cy="91440"/>
          </a:xfrm>
          <a:prstGeom prst="rect">
            <a:avLst/>
          </a:prstGeom>
          <a:solidFill>
            <a:schemeClr val="accent1">
              <a:lumMod val="75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2" name="Rectangle 11"/>
          <p:cNvSpPr/>
          <p:nvPr/>
        </p:nvSpPr>
        <p:spPr>
          <a:xfrm>
            <a:off x="91345" y="4650475"/>
            <a:ext cx="12008852"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13" name="Rectangle 12"/>
          <p:cNvSpPr/>
          <p:nvPr/>
        </p:nvSpPr>
        <p:spPr>
          <a:xfrm>
            <a:off x="91348" y="4773225"/>
            <a:ext cx="12008849"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 name="Title 1"/>
          <p:cNvSpPr>
            <a:spLocks noGrp="1"/>
          </p:cNvSpPr>
          <p:nvPr>
            <p:ph type="title"/>
          </p:nvPr>
        </p:nvSpPr>
        <p:spPr>
          <a:xfrm>
            <a:off x="1219200" y="4900550"/>
            <a:ext cx="9753600" cy="522288"/>
          </a:xfrm>
        </p:spPr>
        <p:txBody>
          <a:bodyPr anchor="ctr">
            <a:noAutofit/>
          </a:bodyPr>
          <a:lstStyle>
            <a:lvl1pPr algn="l">
              <a:buNone/>
              <a:defRPr sz="2800" b="0"/>
            </a:lvl1pPr>
          </a:lstStyle>
          <a:p>
            <a:r>
              <a:rPr kumimoji="0" lang="en-US"/>
              <a:t>Click to edit Master title style</a:t>
            </a:r>
            <a:endParaRPr kumimoji="0" lang="en-US" dirty="0"/>
          </a:p>
        </p:txBody>
      </p:sp>
      <p:sp>
        <p:nvSpPr>
          <p:cNvPr id="3" name="Picture Placeholder 2" descr="An empty placeholder to add an image. Click on the placeholder and select the image that you wish to add"/>
          <p:cNvSpPr>
            <a:spLocks noGrp="1"/>
          </p:cNvSpPr>
          <p:nvPr>
            <p:ph type="pic" idx="1"/>
          </p:nvPr>
        </p:nvSpPr>
        <p:spPr>
          <a:xfrm>
            <a:off x="91078" y="66676"/>
            <a:ext cx="12002497"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1219200" y="5445825"/>
            <a:ext cx="97536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7" name="Slide Number Placeholder 6"/>
          <p:cNvSpPr>
            <a:spLocks noGrp="1"/>
          </p:cNvSpPr>
          <p:nvPr>
            <p:ph type="sldNum" sz="quarter" idx="12"/>
          </p:nvPr>
        </p:nvSpPr>
        <p:spPr>
          <a:xfrm>
            <a:off x="195072" y="6208776"/>
            <a:ext cx="609600" cy="457200"/>
          </a:xfrm>
        </p:spPr>
        <p:txBody>
          <a:bodyPr/>
          <a:lstStyle/>
          <a:p>
            <a:fld id="{401CF334-2D5C-4859-84A6-CA7E6E43FAEB}" type="slidenum">
              <a:rPr lang="en-US" smtClean="0"/>
              <a:t>‹#›</a:t>
            </a:fld>
            <a:endParaRPr lang="en-US" dirty="0"/>
          </a:p>
        </p:txBody>
      </p:sp>
      <p:sp>
        <p:nvSpPr>
          <p:cNvPr id="6" name="Footer Placeholder 5"/>
          <p:cNvSpPr>
            <a:spLocks noGrp="1"/>
          </p:cNvSpPr>
          <p:nvPr>
            <p:ph type="ftr" sz="quarter" idx="11"/>
          </p:nvPr>
        </p:nvSpPr>
        <p:spPr>
          <a:xfrm>
            <a:off x="1219200" y="6172200"/>
            <a:ext cx="5181600" cy="457200"/>
          </a:xfrm>
        </p:spPr>
        <p:txBody>
          <a:bodyPr/>
          <a:lstStyle/>
          <a:p>
            <a:r>
              <a:rPr lang="en-US" dirty="0"/>
              <a:t>Add a footer</a:t>
            </a:r>
          </a:p>
        </p:txBody>
      </p:sp>
      <p:sp>
        <p:nvSpPr>
          <p:cNvPr id="5" name="Date Placeholder 4"/>
          <p:cNvSpPr>
            <a:spLocks noGrp="1"/>
          </p:cNvSpPr>
          <p:nvPr>
            <p:ph type="dt" sz="half" idx="10"/>
          </p:nvPr>
        </p:nvSpPr>
        <p:spPr/>
        <p:txBody>
          <a:bodyPr/>
          <a:lstStyle/>
          <a:p>
            <a:fld id="{349BF3EA-1A78-4F07-BDC0-C8A1BD461199}" type="datetimeFigureOut">
              <a:rPr lang="en-US" smtClean="0"/>
              <a:t>3/14/2021</a:t>
            </a:fld>
            <a:endParaRPr lang="en-US" dirty="0"/>
          </a:p>
        </p:txBody>
      </p:sp>
    </p:spTree>
    <p:extLst>
      <p:ext uri="{BB962C8B-B14F-4D97-AF65-F5344CB8AC3E}">
        <p14:creationId xmlns:p14="http://schemas.microsoft.com/office/powerpoint/2010/main" val="37265774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Ref idx="1003">
        <a:schemeClr val="bg1"/>
      </p:bgRef>
    </p:bg>
    <p:spTree>
      <p:nvGrpSpPr>
        <p:cNvPr id="1" name=""/>
        <p:cNvGrpSpPr/>
        <p:nvPr/>
      </p:nvGrpSpPr>
      <p:grpSpPr>
        <a:xfrm>
          <a:off x="0" y="0"/>
          <a:ext cx="0" cy="0"/>
          <a:chOff x="0" y="0"/>
          <a:chExt cx="0" cy="0"/>
        </a:xfrm>
      </p:grpSpPr>
      <p:sp>
        <p:nvSpPr>
          <p:cNvPr id="9" name="Rectangle 8"/>
          <p:cNvSpPr/>
          <p:nvPr/>
        </p:nvSpPr>
        <p:spPr>
          <a:xfrm>
            <a:off x="0" y="0"/>
            <a:ext cx="12192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dirty="0"/>
          </a:p>
        </p:txBody>
      </p:sp>
      <p:sp useBgFill="1">
        <p:nvSpPr>
          <p:cNvPr id="8" name="Rounded Rectangle 7"/>
          <p:cNvSpPr/>
          <p:nvPr/>
        </p:nvSpPr>
        <p:spPr>
          <a:xfrm>
            <a:off x="85344" y="69755"/>
            <a:ext cx="12017829"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sz="1800" dirty="0"/>
          </a:p>
        </p:txBody>
      </p:sp>
      <p:sp>
        <p:nvSpPr>
          <p:cNvPr id="22" name="Title Placeholder 21"/>
          <p:cNvSpPr>
            <a:spLocks noGrp="1"/>
          </p:cNvSpPr>
          <p:nvPr>
            <p:ph type="title"/>
          </p:nvPr>
        </p:nvSpPr>
        <p:spPr>
          <a:xfrm>
            <a:off x="1219200" y="274638"/>
            <a:ext cx="10363200" cy="1143000"/>
          </a:xfrm>
          <a:prstGeom prst="rect">
            <a:avLst/>
          </a:prstGeom>
        </p:spPr>
        <p:txBody>
          <a:bodyPr bIns="91440" anchor="b" anchorCtr="0">
            <a:normAutofit/>
          </a:bodyPr>
          <a:lstStyle/>
          <a:p>
            <a:r>
              <a:rPr kumimoji="0" lang="en-US"/>
              <a:t>Click to edit Master title style</a:t>
            </a:r>
            <a:endParaRPr kumimoji="0" lang="en-US" dirty="0"/>
          </a:p>
        </p:txBody>
      </p:sp>
      <p:sp>
        <p:nvSpPr>
          <p:cNvPr id="13" name="Text Placeholder 12"/>
          <p:cNvSpPr>
            <a:spLocks noGrp="1"/>
          </p:cNvSpPr>
          <p:nvPr>
            <p:ph type="body" idx="1"/>
          </p:nvPr>
        </p:nvSpPr>
        <p:spPr>
          <a:xfrm>
            <a:off x="1219200" y="1447800"/>
            <a:ext cx="10363200" cy="45720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endParaRPr kumimoji="0" lang="en-US" dirty="0"/>
          </a:p>
        </p:txBody>
      </p:sp>
      <p:sp>
        <p:nvSpPr>
          <p:cNvPr id="23" name="Slide Number Placeholder 22"/>
          <p:cNvSpPr>
            <a:spLocks noGrp="1"/>
          </p:cNvSpPr>
          <p:nvPr>
            <p:ph type="sldNum" sz="quarter" idx="4"/>
          </p:nvPr>
        </p:nvSpPr>
        <p:spPr>
          <a:xfrm>
            <a:off x="195072" y="6210300"/>
            <a:ext cx="609600" cy="457200"/>
          </a:xfrm>
          <a:prstGeom prst="ellipse">
            <a:avLst/>
          </a:prstGeom>
          <a:solidFill>
            <a:schemeClr val="accent1">
              <a:lumMod val="75000"/>
            </a:schemeClr>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01CF334-2D5C-4859-84A6-CA7E6E43FAEB}" type="slidenum">
              <a:rPr lang="en-US" smtClean="0"/>
              <a:t>‹#›</a:t>
            </a:fld>
            <a:endParaRPr lang="en-US" dirty="0"/>
          </a:p>
        </p:txBody>
      </p:sp>
      <p:sp>
        <p:nvSpPr>
          <p:cNvPr id="3" name="Footer Placeholder 2"/>
          <p:cNvSpPr>
            <a:spLocks noGrp="1"/>
          </p:cNvSpPr>
          <p:nvPr>
            <p:ph type="ftr" sz="quarter" idx="3"/>
          </p:nvPr>
        </p:nvSpPr>
        <p:spPr>
          <a:xfrm>
            <a:off x="1219200" y="6172200"/>
            <a:ext cx="5283200" cy="457200"/>
          </a:xfrm>
          <a:prstGeom prst="rect">
            <a:avLst/>
          </a:prstGeom>
        </p:spPr>
        <p:txBody>
          <a:bodyPr anchor="ctr" anchorCtr="0"/>
          <a:lstStyle>
            <a:lvl1pPr eaLnBrk="1" latinLnBrk="0" hangingPunct="1">
              <a:defRPr kumimoji="0" sz="1400">
                <a:solidFill>
                  <a:schemeClr val="tx2"/>
                </a:solidFill>
              </a:defRPr>
            </a:lvl1pPr>
          </a:lstStyle>
          <a:p>
            <a:r>
              <a:rPr lang="en-US" dirty="0"/>
              <a:t>Add a footer</a:t>
            </a:r>
          </a:p>
        </p:txBody>
      </p:sp>
      <p:sp>
        <p:nvSpPr>
          <p:cNvPr id="14" name="Date Placeholder 13"/>
          <p:cNvSpPr>
            <a:spLocks noGrp="1"/>
          </p:cNvSpPr>
          <p:nvPr>
            <p:ph type="dt" sz="half" idx="2"/>
          </p:nvPr>
        </p:nvSpPr>
        <p:spPr>
          <a:xfrm>
            <a:off x="8229600" y="6191250"/>
            <a:ext cx="3302000" cy="476250"/>
          </a:xfrm>
          <a:prstGeom prst="rect">
            <a:avLst/>
          </a:prstGeom>
        </p:spPr>
        <p:txBody>
          <a:bodyPr anchor="ctr" anchorCtr="0"/>
          <a:lstStyle>
            <a:lvl1pPr algn="r" eaLnBrk="1" latinLnBrk="0" hangingPunct="1">
              <a:defRPr kumimoji="0" sz="1400">
                <a:solidFill>
                  <a:schemeClr val="tx2"/>
                </a:solidFill>
              </a:defRPr>
            </a:lvl1pPr>
          </a:lstStyle>
          <a:p>
            <a:fld id="{349BF3EA-1A78-4F07-BDC0-C8A1BD461199}" type="datetimeFigureOut">
              <a:rPr lang="en-US" smtClean="0"/>
              <a:t>3/14/2021</a:t>
            </a:fld>
            <a:endParaRPr lang="en-US" dirty="0"/>
          </a:p>
        </p:txBody>
      </p:sp>
    </p:spTree>
    <p:extLst>
      <p:ext uri="{BB962C8B-B14F-4D97-AF65-F5344CB8AC3E}">
        <p14:creationId xmlns:p14="http://schemas.microsoft.com/office/powerpoint/2010/main" val="3930970780"/>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lumMod val="75000"/>
          </a:schemeClr>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lumMod val="75000"/>
          </a:schemeClr>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lumMod val="60000"/>
            <a:lumOff val="4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lumMod val="75000"/>
          </a:schemeClr>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lumMod val="75000"/>
          </a:schemeClr>
        </a:buClr>
        <a:buChar char="•"/>
        <a:defRPr kumimoji="0" sz="1800" kern="1200">
          <a:solidFill>
            <a:schemeClr val="tx1"/>
          </a:solidFill>
          <a:latin typeface="+mn-lt"/>
          <a:ea typeface="+mn-ea"/>
          <a:cs typeface="+mn-cs"/>
        </a:defRPr>
      </a:lvl8pPr>
      <a:lvl9pPr marL="2526030" indent="-285750" algn="l" rtl="0" eaLnBrk="1" latinLnBrk="0" hangingPunct="1">
        <a:spcBef>
          <a:spcPts val="370"/>
        </a:spcBef>
        <a:buClr>
          <a:schemeClr val="accent3">
            <a:lumMod val="50000"/>
          </a:schemeClr>
        </a:buClr>
        <a:buFont typeface="Arial" panose="020B0604020202020204" pitchFamily="34" charset="0"/>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a:t>	EFAP SPRING MEETING</a:t>
            </a:r>
          </a:p>
        </p:txBody>
      </p:sp>
      <p:sp>
        <p:nvSpPr>
          <p:cNvPr id="4" name="Subtitle 3"/>
          <p:cNvSpPr>
            <a:spLocks noGrp="1"/>
          </p:cNvSpPr>
          <p:nvPr>
            <p:ph type="subTitle" idx="1"/>
          </p:nvPr>
        </p:nvSpPr>
        <p:spPr/>
        <p:txBody>
          <a:bodyPr/>
          <a:lstStyle/>
          <a:p>
            <a:r>
              <a:rPr lang="en-US" dirty="0"/>
              <a:t>Template for your use.</a:t>
            </a:r>
          </a:p>
          <a:p>
            <a:r>
              <a:rPr lang="en-US" dirty="0"/>
              <a:t>For __________________ County</a:t>
            </a:r>
          </a:p>
          <a:p>
            <a:r>
              <a:rPr lang="en-US" dirty="0"/>
              <a:t>Date of your meeting </a:t>
            </a:r>
          </a:p>
        </p:txBody>
      </p:sp>
      <p:pic>
        <p:nvPicPr>
          <p:cNvPr id="5" name="Picture 4" descr="Logo placeholde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38672" y="4936068"/>
            <a:ext cx="2629677" cy="1447800"/>
          </a:xfrm>
          <a:prstGeom prst="rect">
            <a:avLst/>
          </a:prstGeom>
        </p:spPr>
      </p:pic>
    </p:spTree>
    <p:extLst>
      <p:ext uri="{BB962C8B-B14F-4D97-AF65-F5344CB8AC3E}">
        <p14:creationId xmlns:p14="http://schemas.microsoft.com/office/powerpoint/2010/main" val="1566073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tLang="en-US" sz="3600" dirty="0"/>
              <a:t>EFAP Policies &amp; Procedures</a:t>
            </a:r>
            <a:endParaRPr lang="en-US" sz="3600" dirty="0"/>
          </a:p>
        </p:txBody>
      </p:sp>
      <p:sp>
        <p:nvSpPr>
          <p:cNvPr id="3" name="Content Placeholder 2"/>
          <p:cNvSpPr>
            <a:spLocks noGrp="1"/>
          </p:cNvSpPr>
          <p:nvPr>
            <p:ph idx="1"/>
          </p:nvPr>
        </p:nvSpPr>
        <p:spPr>
          <a:xfrm>
            <a:off x="1298510" y="1539552"/>
            <a:ext cx="7543800" cy="4225925"/>
          </a:xfrm>
        </p:spPr>
        <p:txBody>
          <a:bodyPr/>
          <a:lstStyle/>
          <a:p>
            <a:pPr marL="0" indent="0">
              <a:buNone/>
              <a:defRPr/>
            </a:pPr>
            <a:r>
              <a:rPr lang="en-US" sz="2400" b="1" dirty="0"/>
              <a:t>Insurance</a:t>
            </a:r>
          </a:p>
          <a:p>
            <a:pPr>
              <a:spcBef>
                <a:spcPts val="800"/>
              </a:spcBef>
              <a:spcAft>
                <a:spcPts val="800"/>
              </a:spcAft>
              <a:defRPr/>
            </a:pPr>
            <a:r>
              <a:rPr lang="en-US" sz="2000" dirty="0"/>
              <a:t>Subcontractors must maintain insurance coverage that meets the following requirements:</a:t>
            </a:r>
          </a:p>
          <a:p>
            <a:pPr lvl="2">
              <a:defRPr/>
            </a:pPr>
            <a:r>
              <a:rPr lang="en-US" dirty="0"/>
              <a:t>Minimum public liability of </a:t>
            </a:r>
            <a:r>
              <a:rPr lang="en-US" dirty="0">
                <a:solidFill>
                  <a:schemeClr val="accent1"/>
                </a:solidFill>
              </a:rPr>
              <a:t>$1,000,000 </a:t>
            </a:r>
            <a:r>
              <a:rPr lang="en-US" dirty="0"/>
              <a:t>per occurrence</a:t>
            </a:r>
          </a:p>
          <a:p>
            <a:pPr lvl="2">
              <a:defRPr/>
            </a:pPr>
            <a:r>
              <a:rPr lang="en-US" dirty="0"/>
              <a:t>Theft coverage of not less than the replacement value of equipment and inventory purchased with EFAP funds</a:t>
            </a:r>
          </a:p>
          <a:p>
            <a:pPr lvl="2">
              <a:defRPr/>
            </a:pPr>
            <a:r>
              <a:rPr lang="en-US" dirty="0"/>
              <a:t>For using motor vehicles, minimum liability coverage of</a:t>
            </a:r>
            <a:r>
              <a:rPr lang="en-US" dirty="0">
                <a:solidFill>
                  <a:srgbClr val="FF0000"/>
                </a:solidFill>
              </a:rPr>
              <a:t> </a:t>
            </a:r>
            <a:r>
              <a:rPr lang="en-US" dirty="0">
                <a:solidFill>
                  <a:schemeClr val="accent1"/>
                </a:solidFill>
              </a:rPr>
              <a:t>$1,000,000 </a:t>
            </a:r>
            <a:r>
              <a:rPr lang="en-US" dirty="0"/>
              <a:t>per occurrence</a:t>
            </a:r>
          </a:p>
          <a:p>
            <a:pPr lvl="2">
              <a:defRPr/>
            </a:pPr>
            <a:r>
              <a:rPr lang="en-US" dirty="0"/>
              <a:t>Fidelity insurance (for cash contracts)</a:t>
            </a:r>
          </a:p>
          <a:p>
            <a:pPr lvl="2">
              <a:defRPr/>
            </a:pPr>
            <a:r>
              <a:rPr lang="en-US" dirty="0"/>
              <a:t>List Contractor as additionally insured</a:t>
            </a:r>
          </a:p>
          <a:p>
            <a:pPr lvl="2">
              <a:defRPr/>
            </a:pP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normAutofit/>
          </a:bodyPr>
          <a:lstStyle/>
          <a:p>
            <a:pPr eaLnBrk="1" hangingPunct="1"/>
            <a:r>
              <a:rPr lang="en-US" altLang="en-US" dirty="0"/>
              <a:t>Policies &amp; Procedures (continued)</a:t>
            </a:r>
          </a:p>
        </p:txBody>
      </p:sp>
      <p:sp>
        <p:nvSpPr>
          <p:cNvPr id="11266" name="Rectangle 3"/>
          <p:cNvSpPr>
            <a:spLocks noGrp="1" noChangeArrowheads="1"/>
          </p:cNvSpPr>
          <p:nvPr>
            <p:ph idx="1"/>
          </p:nvPr>
        </p:nvSpPr>
        <p:spPr>
          <a:xfrm>
            <a:off x="1219200" y="1614197"/>
            <a:ext cx="8671560" cy="4862804"/>
          </a:xfrm>
        </p:spPr>
        <p:txBody>
          <a:bodyPr>
            <a:normAutofit/>
          </a:bodyPr>
          <a:lstStyle/>
          <a:p>
            <a:pPr eaLnBrk="1" hangingPunct="1">
              <a:buClr>
                <a:srgbClr val="93B68C"/>
              </a:buClr>
              <a:buFont typeface="Wingdings" panose="05000000000000000000" pitchFamily="2" charset="2"/>
              <a:buNone/>
              <a:defRPr/>
            </a:pPr>
            <a:r>
              <a:rPr lang="en-US" altLang="en-US" sz="2400" b="1" dirty="0"/>
              <a:t>Written Client Privacy Standards:</a:t>
            </a:r>
            <a:endParaRPr lang="en-US" altLang="en-US" sz="2400" dirty="0"/>
          </a:p>
          <a:p>
            <a:pPr marL="0" indent="0">
              <a:spcBef>
                <a:spcPts val="600"/>
              </a:spcBef>
              <a:buNone/>
              <a:defRPr/>
            </a:pPr>
            <a:r>
              <a:rPr lang="en-US" altLang="en-US" sz="2000" dirty="0"/>
              <a:t>Subcontractors must respect the privacy of clients.</a:t>
            </a:r>
            <a:r>
              <a:rPr lang="en-US" altLang="en-US" sz="2000" b="1" dirty="0"/>
              <a:t>  </a:t>
            </a:r>
            <a:r>
              <a:rPr lang="en-US" altLang="en-US" sz="2000" dirty="0"/>
              <a:t>Personal information collected, used or acquired in connection with providing emergency food services shall be used solely for the purpose of those programs.  </a:t>
            </a:r>
          </a:p>
          <a:p>
            <a:pPr marL="0" indent="0">
              <a:buNone/>
              <a:defRPr/>
            </a:pPr>
            <a:r>
              <a:rPr lang="en-US" altLang="en-US" sz="2000" dirty="0"/>
              <a:t>Contractors and their Subcontractors agree not to release, divulge, publish, transfer, sell or otherwise make known to unauthorized persons the personal information without </a:t>
            </a:r>
            <a:r>
              <a:rPr lang="en-US" altLang="en-US" sz="2000" b="1" dirty="0"/>
              <a:t>express written consent of the client</a:t>
            </a:r>
            <a:r>
              <a:rPr lang="en-US" altLang="en-US" sz="2000" dirty="0"/>
              <a:t> or as provided by law. The written consent must include what client information may be shared and to whom or which agencies/businesses. </a:t>
            </a:r>
          </a:p>
          <a:p>
            <a:pPr marL="0" indent="0">
              <a:buNone/>
              <a:defRPr/>
            </a:pPr>
            <a:r>
              <a:rPr lang="en-US" altLang="en-US" sz="2000" dirty="0"/>
              <a:t>Subcontractors agree to implement physical, electronic and managerial safeguards to prevent unauthorized access to personal information. Subcontractors must have written client privacy standards in place.</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979713" y="961053"/>
            <a:ext cx="10860833" cy="5486400"/>
          </a:xfrm>
        </p:spPr>
        <p:txBody>
          <a:bodyPr>
            <a:noAutofit/>
          </a:bodyPr>
          <a:lstStyle/>
          <a:p>
            <a:pPr eaLnBrk="1" hangingPunct="1">
              <a:lnSpc>
                <a:spcPct val="100000"/>
              </a:lnSpc>
              <a:buClr>
                <a:srgbClr val="93B68C"/>
              </a:buClr>
              <a:buFont typeface="Wingdings" panose="05000000000000000000" pitchFamily="2" charset="2"/>
              <a:buNone/>
              <a:defRPr/>
            </a:pPr>
            <a:r>
              <a:rPr lang="en-US" altLang="en-US" sz="2400" b="1" dirty="0"/>
              <a:t>Networking Policy:</a:t>
            </a:r>
          </a:p>
          <a:p>
            <a:pPr marL="0" indent="0">
              <a:spcBef>
                <a:spcPts val="600"/>
              </a:spcBef>
              <a:buNone/>
              <a:defRPr/>
            </a:pPr>
            <a:r>
              <a:rPr lang="en-US" altLang="en-US" dirty="0"/>
              <a:t>One of EFAP’s goals is to build strong, sustainable communities. As part of this goal and strategy, EFAP subcontractors will establish linkages with other community providers so that they can provide clients with information on additional services they need.</a:t>
            </a:r>
          </a:p>
          <a:p>
            <a:pPr marL="0" indent="0">
              <a:spcBef>
                <a:spcPts val="800"/>
              </a:spcBef>
              <a:buNone/>
              <a:defRPr/>
            </a:pPr>
            <a:r>
              <a:rPr lang="en-US" altLang="en-US" dirty="0"/>
              <a:t>The State recognizes that not all food banks have the capacity to provide in-depth Information and Referral services. At a minimum, all food banks and tribes shall have written information available for clients that list other social services available.</a:t>
            </a:r>
          </a:p>
          <a:p>
            <a:pPr marL="0" indent="0">
              <a:spcBef>
                <a:spcPts val="800"/>
              </a:spcBef>
              <a:buNone/>
              <a:defRPr/>
            </a:pPr>
            <a:r>
              <a:rPr lang="en-US" altLang="en-US" dirty="0"/>
              <a:t>The information can be in the form of a handout that lists the services and locations, or pamphlets from each agency providing that clients can take home with them. </a:t>
            </a:r>
          </a:p>
        </p:txBody>
      </p:sp>
      <p:sp>
        <p:nvSpPr>
          <p:cNvPr id="5" name="Rectangle 2"/>
          <p:cNvSpPr txBox="1">
            <a:spLocks noChangeArrowheads="1"/>
          </p:cNvSpPr>
          <p:nvPr/>
        </p:nvSpPr>
        <p:spPr>
          <a:xfrm>
            <a:off x="979714" y="301845"/>
            <a:ext cx="8926286" cy="733854"/>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altLang="en-US" sz="4000" dirty="0"/>
              <a:t>Policies &amp; Procedures (continued)</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idx="1"/>
          </p:nvPr>
        </p:nvSpPr>
        <p:spPr>
          <a:xfrm>
            <a:off x="1026367" y="1082351"/>
            <a:ext cx="10213911" cy="5013649"/>
          </a:xfrm>
        </p:spPr>
        <p:txBody>
          <a:bodyPr>
            <a:noAutofit/>
          </a:bodyPr>
          <a:lstStyle/>
          <a:p>
            <a:pPr eaLnBrk="1" hangingPunct="1">
              <a:lnSpc>
                <a:spcPct val="100000"/>
              </a:lnSpc>
              <a:buClr>
                <a:srgbClr val="93B68C"/>
              </a:buClr>
              <a:buFont typeface="Wingdings" panose="05000000000000000000" pitchFamily="2" charset="2"/>
              <a:buNone/>
              <a:defRPr/>
            </a:pPr>
            <a:r>
              <a:rPr lang="en-US" altLang="en-US" sz="2400" b="1" dirty="0"/>
              <a:t>Networking Policy:</a:t>
            </a:r>
          </a:p>
          <a:p>
            <a:pPr marL="0" indent="0">
              <a:spcBef>
                <a:spcPts val="800"/>
              </a:spcBef>
              <a:spcAft>
                <a:spcPts val="800"/>
              </a:spcAft>
              <a:buNone/>
              <a:defRPr/>
            </a:pPr>
            <a:r>
              <a:rPr lang="en-US" altLang="en-US" dirty="0"/>
              <a:t>Information and Referral services should include information about…</a:t>
            </a:r>
          </a:p>
          <a:p>
            <a:pPr lvl="1">
              <a:lnSpc>
                <a:spcPct val="100000"/>
              </a:lnSpc>
              <a:defRPr/>
            </a:pPr>
            <a:r>
              <a:rPr lang="en-US" altLang="en-US" dirty="0"/>
              <a:t>Local Basic Food and cash assistance programs</a:t>
            </a:r>
          </a:p>
          <a:p>
            <a:pPr lvl="1">
              <a:lnSpc>
                <a:spcPct val="100000"/>
              </a:lnSpc>
              <a:defRPr/>
            </a:pPr>
            <a:r>
              <a:rPr lang="en-US" altLang="en-US" dirty="0"/>
              <a:t>Emergency housing and rental assistance</a:t>
            </a:r>
          </a:p>
          <a:p>
            <a:pPr lvl="1">
              <a:lnSpc>
                <a:spcPct val="100000"/>
              </a:lnSpc>
              <a:defRPr/>
            </a:pPr>
            <a:r>
              <a:rPr lang="en-US" altLang="en-US" dirty="0"/>
              <a:t>Job training programs including the closest employment security office</a:t>
            </a:r>
          </a:p>
          <a:p>
            <a:pPr lvl="1">
              <a:lnSpc>
                <a:spcPct val="100000"/>
              </a:lnSpc>
              <a:defRPr/>
            </a:pPr>
            <a:r>
              <a:rPr lang="en-US" altLang="en-US" dirty="0"/>
              <a:t>Childcare assistance</a:t>
            </a:r>
          </a:p>
          <a:p>
            <a:pPr lvl="1">
              <a:lnSpc>
                <a:spcPct val="100000"/>
              </a:lnSpc>
              <a:defRPr/>
            </a:pPr>
            <a:r>
              <a:rPr lang="en-US" altLang="en-US" dirty="0"/>
              <a:t>School breakfast, lunch and summer feeding programs</a:t>
            </a:r>
          </a:p>
          <a:p>
            <a:pPr lvl="1">
              <a:lnSpc>
                <a:spcPct val="100000"/>
              </a:lnSpc>
              <a:defRPr/>
            </a:pPr>
            <a:r>
              <a:rPr lang="en-US" altLang="en-US" dirty="0"/>
              <a:t>Drug and alcohol treatment programs</a:t>
            </a:r>
          </a:p>
          <a:p>
            <a:pPr lvl="1">
              <a:lnSpc>
                <a:spcPct val="100000"/>
              </a:lnSpc>
              <a:defRPr/>
            </a:pPr>
            <a:r>
              <a:rPr lang="en-US" altLang="en-US" dirty="0"/>
              <a:t>Public transportation and other transportation assistance</a:t>
            </a:r>
          </a:p>
          <a:p>
            <a:pPr lvl="1">
              <a:lnSpc>
                <a:spcPct val="100000"/>
              </a:lnSpc>
              <a:defRPr/>
            </a:pPr>
            <a:r>
              <a:rPr lang="en-US" altLang="en-US" dirty="0"/>
              <a:t>Additional services that will help clients gain greater self-sufficiency</a:t>
            </a:r>
          </a:p>
          <a:p>
            <a:pPr lvl="1">
              <a:lnSpc>
                <a:spcPct val="100000"/>
              </a:lnSpc>
              <a:defRPr/>
            </a:pPr>
            <a:r>
              <a:rPr lang="en-US" altLang="en-US" dirty="0"/>
              <a:t>Energy Assistance</a:t>
            </a:r>
          </a:p>
        </p:txBody>
      </p:sp>
      <p:sp>
        <p:nvSpPr>
          <p:cNvPr id="5" name="Rectangle 2"/>
          <p:cNvSpPr txBox="1">
            <a:spLocks noChangeArrowheads="1"/>
          </p:cNvSpPr>
          <p:nvPr/>
        </p:nvSpPr>
        <p:spPr>
          <a:xfrm>
            <a:off x="1026366" y="301844"/>
            <a:ext cx="8879633" cy="780507"/>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altLang="en-US" sz="4000" dirty="0"/>
              <a:t>Policies &amp; Procedures (continued)</a:t>
            </a:r>
            <a:endParaRPr lang="en-US" altLang="en-US" sz="2800" dirty="0"/>
          </a:p>
        </p:txBody>
      </p:sp>
    </p:spTree>
    <p:extLst>
      <p:ext uri="{BB962C8B-B14F-4D97-AF65-F5344CB8AC3E}">
        <p14:creationId xmlns:p14="http://schemas.microsoft.com/office/powerpoint/2010/main" val="1845760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1324947" y="1884784"/>
            <a:ext cx="8542953" cy="2306216"/>
          </a:xfrm>
        </p:spPr>
        <p:txBody>
          <a:bodyPr>
            <a:noAutofit/>
          </a:bodyPr>
          <a:lstStyle/>
          <a:p>
            <a:pPr eaLnBrk="1" hangingPunct="1">
              <a:lnSpc>
                <a:spcPct val="80000"/>
              </a:lnSpc>
              <a:buClr>
                <a:srgbClr val="93B68C"/>
              </a:buClr>
              <a:buFont typeface="Wingdings" panose="05000000000000000000" pitchFamily="2" charset="2"/>
              <a:buNone/>
              <a:defRPr/>
            </a:pPr>
            <a:r>
              <a:rPr lang="en-US" altLang="en-US" sz="2400" b="1" dirty="0"/>
              <a:t>Safety and Sanitation</a:t>
            </a:r>
            <a:r>
              <a:rPr lang="en-US" altLang="en-US" sz="2400" dirty="0"/>
              <a:t> </a:t>
            </a:r>
            <a:r>
              <a:rPr lang="en-US" altLang="en-US" sz="2400" b="1" dirty="0"/>
              <a:t>Requirements</a:t>
            </a:r>
            <a:endParaRPr lang="en-US" altLang="en-US" sz="2400" dirty="0"/>
          </a:p>
          <a:p>
            <a:pPr marL="0" indent="0">
              <a:spcBef>
                <a:spcPts val="800"/>
              </a:spcBef>
              <a:buNone/>
              <a:defRPr/>
            </a:pPr>
            <a:r>
              <a:rPr lang="en-US" altLang="en-US" dirty="0"/>
              <a:t>Any program that provides direct services as either a food bank or food pantry must adhere to all applicable local, state and federal regulations on food safety and sanitation. These standards cover the areas of ground and warehouse maintenance, food storage and pest control.</a:t>
            </a:r>
          </a:p>
        </p:txBody>
      </p:sp>
      <p:sp>
        <p:nvSpPr>
          <p:cNvPr id="4" name="Rectangle 2"/>
          <p:cNvSpPr txBox="1">
            <a:spLocks noChangeArrowheads="1"/>
          </p:cNvSpPr>
          <p:nvPr/>
        </p:nvSpPr>
        <p:spPr>
          <a:xfrm>
            <a:off x="1203649" y="301844"/>
            <a:ext cx="8702351" cy="1450757"/>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altLang="en-US" sz="4000" dirty="0"/>
              <a:t>Policies &amp; Procedures (continued)</a:t>
            </a:r>
            <a:endParaRPr lang="en-US" altLang="en-US" sz="28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Grp="1" noChangeArrowheads="1"/>
          </p:cNvSpPr>
          <p:nvPr>
            <p:ph idx="1"/>
          </p:nvPr>
        </p:nvSpPr>
        <p:spPr>
          <a:xfrm>
            <a:off x="1309396" y="1623527"/>
            <a:ext cx="8558504" cy="4777273"/>
          </a:xfrm>
        </p:spPr>
        <p:txBody>
          <a:bodyPr>
            <a:noAutofit/>
          </a:bodyPr>
          <a:lstStyle/>
          <a:p>
            <a:pPr marL="0">
              <a:lnSpc>
                <a:spcPct val="80000"/>
              </a:lnSpc>
              <a:spcBef>
                <a:spcPts val="0"/>
              </a:spcBef>
              <a:spcAft>
                <a:spcPts val="600"/>
              </a:spcAft>
              <a:buClr>
                <a:srgbClr val="93B68C"/>
              </a:buClr>
              <a:buNone/>
              <a:defRPr/>
            </a:pPr>
            <a:r>
              <a:rPr lang="en-US" altLang="en-US" sz="2400" b="1" dirty="0"/>
              <a:t>Safety and Sanitation</a:t>
            </a:r>
            <a:r>
              <a:rPr lang="en-US" altLang="en-US" sz="2400" dirty="0"/>
              <a:t> </a:t>
            </a:r>
            <a:r>
              <a:rPr lang="en-US" altLang="en-US" sz="2400" b="1" dirty="0"/>
              <a:t>Requirements</a:t>
            </a:r>
            <a:endParaRPr lang="en-US" altLang="en-US" sz="800" dirty="0"/>
          </a:p>
          <a:p>
            <a:pPr marL="651510" indent="-342900">
              <a:spcBef>
                <a:spcPts val="0"/>
              </a:spcBef>
              <a:buFont typeface="+mj-lt"/>
              <a:buAutoNum type="arabicPeriod"/>
              <a:defRPr/>
            </a:pPr>
            <a:r>
              <a:rPr lang="en-US" altLang="en-US" sz="1600" dirty="0"/>
              <a:t>Properly control pests inside and outside.</a:t>
            </a:r>
          </a:p>
          <a:p>
            <a:pPr marL="651510" indent="-342900">
              <a:spcBef>
                <a:spcPts val="0"/>
              </a:spcBef>
              <a:buFont typeface="+mj-lt"/>
              <a:buAutoNum type="arabicPeriod"/>
              <a:defRPr/>
            </a:pPr>
            <a:r>
              <a:rPr lang="en-US" altLang="en-US" sz="1600" dirty="0"/>
              <a:t>Use the assistance of a trained exterminator to set outside traps and bait stations, setting traps indoors. </a:t>
            </a:r>
            <a:r>
              <a:rPr lang="en-US" altLang="en-US" sz="1600" i="1" dirty="0"/>
              <a:t>Rodent pesticides are not to be used inside except with very serious infestations and never in close proximity to food.</a:t>
            </a:r>
          </a:p>
          <a:p>
            <a:pPr marL="651510" indent="-342900">
              <a:spcBef>
                <a:spcPts val="0"/>
              </a:spcBef>
              <a:buFont typeface="+mj-lt"/>
              <a:buAutoNum type="arabicPeriod"/>
              <a:defRPr/>
            </a:pPr>
            <a:r>
              <a:rPr lang="en-US" altLang="en-US" sz="1600" dirty="0"/>
              <a:t>Do proper lawn care and weed control.</a:t>
            </a:r>
          </a:p>
          <a:p>
            <a:pPr marL="651510" indent="-342900">
              <a:spcBef>
                <a:spcPts val="0"/>
              </a:spcBef>
              <a:buFont typeface="+mj-lt"/>
              <a:buAutoNum type="arabicPeriod"/>
              <a:defRPr/>
            </a:pPr>
            <a:r>
              <a:rPr lang="en-US" altLang="en-US" sz="1600" dirty="0"/>
              <a:t>Store equipment, pallets and trash receptacles away from the building, keeping grounds litter-free. Keep trash receptacles covered and clean.</a:t>
            </a:r>
          </a:p>
          <a:p>
            <a:pPr marL="651510" indent="-342900">
              <a:spcBef>
                <a:spcPts val="0"/>
              </a:spcBef>
              <a:buFont typeface="+mj-lt"/>
              <a:buAutoNum type="arabicPeriod"/>
              <a:defRPr/>
            </a:pPr>
            <a:r>
              <a:rPr lang="en-US" altLang="en-US" sz="1600" dirty="0"/>
              <a:t>Keep doors and windows shut unless they are screened.</a:t>
            </a:r>
          </a:p>
          <a:p>
            <a:pPr marL="651510" indent="-342900">
              <a:spcBef>
                <a:spcPts val="0"/>
              </a:spcBef>
              <a:buFont typeface="+mj-lt"/>
              <a:buAutoNum type="arabicPeriod"/>
              <a:defRPr/>
            </a:pPr>
            <a:r>
              <a:rPr lang="en-US" altLang="en-US" sz="1600" dirty="0"/>
              <a:t>Maintain the inside of buildings so that they are clean and in good repair.</a:t>
            </a:r>
          </a:p>
          <a:p>
            <a:pPr marL="651510" indent="-342900">
              <a:spcBef>
                <a:spcPts val="0"/>
              </a:spcBef>
              <a:buFont typeface="+mj-lt"/>
              <a:buAutoNum type="arabicPeriod"/>
              <a:defRPr/>
            </a:pPr>
            <a:r>
              <a:rPr lang="en-US" altLang="en-US" sz="1600" dirty="0"/>
              <a:t>Ensure safety of employees and that food is not contaminated.</a:t>
            </a:r>
          </a:p>
          <a:p>
            <a:pPr marL="651510" indent="-342900">
              <a:spcBef>
                <a:spcPts val="0"/>
              </a:spcBef>
              <a:buFont typeface="+mj-lt"/>
              <a:buAutoNum type="arabicPeriod"/>
              <a:defRPr/>
            </a:pPr>
            <a:r>
              <a:rPr lang="en-US" altLang="en-US" sz="1600" dirty="0"/>
              <a:t>Adhere to good food safety practices so that foods are stored in a manner to protect them from spoilage, infestation, damage or other condition that may jeopardize the wholesomeness or safety of the foods.</a:t>
            </a:r>
          </a:p>
          <a:p>
            <a:pPr marL="0" indent="0">
              <a:spcBef>
                <a:spcPts val="600"/>
              </a:spcBef>
              <a:buNone/>
              <a:defRPr/>
            </a:pPr>
            <a:r>
              <a:rPr lang="en-US" altLang="en-US" sz="1600" b="1" dirty="0">
                <a:solidFill>
                  <a:schemeClr val="accent2"/>
                </a:solidFill>
              </a:rPr>
              <a:t>Providers who put the public’s health at risk and do not adhere to these standards may be terminated from EFAP if they do not make the necessary improvements within 30 days of a notice from WSDA requiring compliance.</a:t>
            </a:r>
          </a:p>
        </p:txBody>
      </p:sp>
      <p:sp>
        <p:nvSpPr>
          <p:cNvPr id="4" name="Rectangle 2"/>
          <p:cNvSpPr txBox="1">
            <a:spLocks noChangeArrowheads="1"/>
          </p:cNvSpPr>
          <p:nvPr/>
        </p:nvSpPr>
        <p:spPr>
          <a:xfrm>
            <a:off x="1156996" y="457200"/>
            <a:ext cx="8558504" cy="990600"/>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r>
              <a:rPr lang="en-US" altLang="en-US" sz="4000" dirty="0"/>
              <a:t>Policies &amp; Procedures (continued)</a:t>
            </a:r>
            <a:endParaRPr lang="en-US" altLang="en-US" sz="2800" dirty="0"/>
          </a:p>
        </p:txBody>
      </p:sp>
    </p:spTree>
    <p:extLst>
      <p:ext uri="{BB962C8B-B14F-4D97-AF65-F5344CB8AC3E}">
        <p14:creationId xmlns:p14="http://schemas.microsoft.com/office/powerpoint/2010/main" val="2302410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0425" y="335903"/>
            <a:ext cx="9060336" cy="1101012"/>
          </a:xfrm>
        </p:spPr>
        <p:txBody>
          <a:bodyPr>
            <a:normAutofit fontScale="90000"/>
          </a:bodyPr>
          <a:lstStyle/>
          <a:p>
            <a:br>
              <a:rPr lang="en-US" dirty="0"/>
            </a:br>
            <a:br>
              <a:rPr lang="en-US" dirty="0"/>
            </a:br>
            <a:r>
              <a:rPr lang="en-US" dirty="0">
                <a:solidFill>
                  <a:schemeClr val="tx1"/>
                </a:solidFill>
              </a:rPr>
              <a:t>Food Procurement Policy: </a:t>
            </a:r>
            <a:r>
              <a:rPr lang="en-US" dirty="0">
                <a:solidFill>
                  <a:schemeClr val="accent2"/>
                </a:solidFill>
              </a:rPr>
              <a:t>Revised</a:t>
            </a:r>
            <a:br>
              <a:rPr lang="en-US" dirty="0"/>
            </a:br>
            <a:endParaRPr lang="en-US" dirty="0"/>
          </a:p>
        </p:txBody>
      </p:sp>
      <p:sp>
        <p:nvSpPr>
          <p:cNvPr id="10243" name="Rectangle 3"/>
          <p:cNvSpPr>
            <a:spLocks noGrp="1" noChangeArrowheads="1"/>
          </p:cNvSpPr>
          <p:nvPr>
            <p:ph idx="1"/>
          </p:nvPr>
        </p:nvSpPr>
        <p:spPr>
          <a:xfrm>
            <a:off x="830424" y="811763"/>
            <a:ext cx="9060336" cy="5436637"/>
          </a:xfrm>
        </p:spPr>
        <p:txBody>
          <a:bodyPr>
            <a:normAutofit fontScale="47500" lnSpcReduction="20000"/>
          </a:bodyPr>
          <a:lstStyle/>
          <a:p>
            <a:pPr eaLnBrk="1" hangingPunct="1">
              <a:lnSpc>
                <a:spcPct val="90000"/>
              </a:lnSpc>
              <a:buClr>
                <a:srgbClr val="93B68C"/>
              </a:buClr>
              <a:buFont typeface="Wingdings" panose="05000000000000000000" pitchFamily="2" charset="2"/>
              <a:buNone/>
              <a:defRPr/>
            </a:pPr>
            <a:r>
              <a:rPr lang="en-US" altLang="en-US" sz="3000" dirty="0"/>
              <a:t> </a:t>
            </a:r>
          </a:p>
          <a:p>
            <a:pPr eaLnBrk="1" hangingPunct="1">
              <a:lnSpc>
                <a:spcPct val="90000"/>
              </a:lnSpc>
              <a:buClr>
                <a:srgbClr val="93B68C"/>
              </a:buClr>
              <a:buFont typeface="Wingdings" panose="05000000000000000000" pitchFamily="2" charset="2"/>
              <a:buNone/>
              <a:defRPr/>
            </a:pPr>
            <a:r>
              <a:rPr lang="en-US" altLang="en-US" sz="3000" dirty="0"/>
              <a:t>1.	Food Pantries Will Have a Food Procurement System in Place. </a:t>
            </a:r>
          </a:p>
          <a:p>
            <a:pPr eaLnBrk="1" hangingPunct="1">
              <a:lnSpc>
                <a:spcPct val="90000"/>
              </a:lnSpc>
              <a:buClr>
                <a:srgbClr val="93B68C"/>
              </a:buClr>
              <a:buFont typeface="Wingdings" panose="05000000000000000000" pitchFamily="2" charset="2"/>
              <a:buNone/>
              <a:defRPr/>
            </a:pPr>
            <a:r>
              <a:rPr lang="en-US" altLang="en-US" sz="3000" dirty="0"/>
              <a:t>Food pantries should have a food procurement system in place which prioritizes donations. </a:t>
            </a:r>
          </a:p>
          <a:p>
            <a:pPr eaLnBrk="1" hangingPunct="1">
              <a:lnSpc>
                <a:spcPct val="90000"/>
              </a:lnSpc>
              <a:buClr>
                <a:srgbClr val="93B68C"/>
              </a:buClr>
              <a:buFont typeface="Wingdings" panose="05000000000000000000" pitchFamily="2" charset="2"/>
              <a:buNone/>
              <a:defRPr/>
            </a:pPr>
            <a:r>
              <a:rPr lang="en-US" altLang="en-US" sz="3000" dirty="0"/>
              <a:t>If unable to acquire donations, food pantries should keep the following principles in mind:</a:t>
            </a:r>
          </a:p>
          <a:p>
            <a:pPr lvl="1">
              <a:lnSpc>
                <a:spcPct val="90000"/>
              </a:lnSpc>
              <a:buClr>
                <a:srgbClr val="93B68C"/>
              </a:buClr>
              <a:buNone/>
              <a:defRPr/>
            </a:pPr>
            <a:r>
              <a:rPr lang="en-US" altLang="en-US" sz="2800" dirty="0"/>
              <a:t>•	The health of the client, and prioritization of nutritious foods</a:t>
            </a:r>
          </a:p>
          <a:p>
            <a:pPr lvl="1">
              <a:lnSpc>
                <a:spcPct val="90000"/>
              </a:lnSpc>
              <a:buClr>
                <a:srgbClr val="93B68C"/>
              </a:buClr>
              <a:buNone/>
              <a:defRPr/>
            </a:pPr>
            <a:r>
              <a:rPr lang="en-US" altLang="en-US" sz="2800" dirty="0"/>
              <a:t>•	A good and judicious stewardship of funds</a:t>
            </a:r>
          </a:p>
          <a:p>
            <a:pPr lvl="1">
              <a:lnSpc>
                <a:spcPct val="90000"/>
              </a:lnSpc>
              <a:buClr>
                <a:srgbClr val="93B68C"/>
              </a:buClr>
              <a:buNone/>
              <a:defRPr/>
            </a:pPr>
            <a:r>
              <a:rPr lang="en-US" altLang="en-US" sz="2800" dirty="0"/>
              <a:t>•	Client preference and cultural appropriateness  </a:t>
            </a:r>
          </a:p>
          <a:p>
            <a:pPr lvl="1">
              <a:lnSpc>
                <a:spcPct val="90000"/>
              </a:lnSpc>
              <a:buClr>
                <a:srgbClr val="93B68C"/>
              </a:buClr>
              <a:buNone/>
              <a:defRPr/>
            </a:pPr>
            <a:r>
              <a:rPr lang="en-US" altLang="en-US" sz="2800" dirty="0"/>
              <a:t>•	Support of special dietary programs</a:t>
            </a:r>
          </a:p>
          <a:p>
            <a:pPr lvl="1">
              <a:lnSpc>
                <a:spcPct val="90000"/>
              </a:lnSpc>
              <a:buClr>
                <a:srgbClr val="93B68C"/>
              </a:buClr>
              <a:buNone/>
              <a:defRPr/>
            </a:pPr>
            <a:r>
              <a:rPr lang="en-US" altLang="en-US" sz="2800" dirty="0"/>
              <a:t>•	Have a clear decision-making process; how and what food is to be procured</a:t>
            </a:r>
          </a:p>
          <a:p>
            <a:pPr eaLnBrk="1" hangingPunct="1">
              <a:lnSpc>
                <a:spcPct val="90000"/>
              </a:lnSpc>
              <a:buClr>
                <a:srgbClr val="93B68C"/>
              </a:buClr>
              <a:buFont typeface="Wingdings" panose="05000000000000000000" pitchFamily="2" charset="2"/>
              <a:buNone/>
              <a:defRPr/>
            </a:pPr>
            <a:endParaRPr lang="en-US" altLang="en-US" sz="3000" dirty="0"/>
          </a:p>
          <a:p>
            <a:pPr eaLnBrk="1" hangingPunct="1">
              <a:lnSpc>
                <a:spcPct val="90000"/>
              </a:lnSpc>
              <a:buClr>
                <a:srgbClr val="93B68C"/>
              </a:buClr>
              <a:buFont typeface="Wingdings" panose="05000000000000000000" pitchFamily="2" charset="2"/>
              <a:buNone/>
              <a:defRPr/>
            </a:pPr>
            <a:r>
              <a:rPr lang="en-US" altLang="en-US" sz="3000" dirty="0"/>
              <a:t>Food pantries should attempt to buy food through the following channels when utilizing state funds:</a:t>
            </a:r>
          </a:p>
          <a:p>
            <a:pPr lvl="1">
              <a:lnSpc>
                <a:spcPct val="90000"/>
              </a:lnSpc>
              <a:buClr>
                <a:srgbClr val="93B68C"/>
              </a:buClr>
              <a:buNone/>
              <a:defRPr/>
            </a:pPr>
            <a:r>
              <a:rPr lang="en-US" altLang="en-US" sz="2800" dirty="0"/>
              <a:t>•	Nonprofit distributors </a:t>
            </a:r>
          </a:p>
          <a:p>
            <a:pPr lvl="1">
              <a:lnSpc>
                <a:spcPct val="90000"/>
              </a:lnSpc>
              <a:buClr>
                <a:srgbClr val="93B68C"/>
              </a:buClr>
              <a:buNone/>
              <a:defRPr/>
            </a:pPr>
            <a:r>
              <a:rPr lang="en-US" altLang="en-US" sz="2800" dirty="0"/>
              <a:t>•	Wholesalers or food brokers</a:t>
            </a:r>
          </a:p>
          <a:p>
            <a:pPr lvl="1">
              <a:lnSpc>
                <a:spcPct val="90000"/>
              </a:lnSpc>
              <a:buClr>
                <a:srgbClr val="93B68C"/>
              </a:buClr>
              <a:buNone/>
              <a:defRPr/>
            </a:pPr>
            <a:r>
              <a:rPr lang="en-US" altLang="en-US" sz="2800" dirty="0"/>
              <a:t>•	Discount retailers </a:t>
            </a:r>
          </a:p>
          <a:p>
            <a:pPr lvl="1">
              <a:lnSpc>
                <a:spcPct val="90000"/>
              </a:lnSpc>
              <a:buClr>
                <a:srgbClr val="93B68C"/>
              </a:buClr>
              <a:buNone/>
              <a:defRPr/>
            </a:pPr>
            <a:r>
              <a:rPr lang="en-US" altLang="en-US" sz="2800" dirty="0"/>
              <a:t>•	Local retailers &amp; farms </a:t>
            </a:r>
          </a:p>
          <a:p>
            <a:pPr eaLnBrk="1" hangingPunct="1">
              <a:lnSpc>
                <a:spcPct val="90000"/>
              </a:lnSpc>
              <a:buClr>
                <a:srgbClr val="93B68C"/>
              </a:buClr>
              <a:buFont typeface="Wingdings" panose="05000000000000000000" pitchFamily="2" charset="2"/>
              <a:buNone/>
              <a:defRPr/>
            </a:pPr>
            <a:endParaRPr lang="en-US" altLang="en-US" sz="3000" dirty="0"/>
          </a:p>
          <a:p>
            <a:pPr eaLnBrk="1" hangingPunct="1">
              <a:lnSpc>
                <a:spcPct val="90000"/>
              </a:lnSpc>
              <a:buClr>
                <a:srgbClr val="93B68C"/>
              </a:buClr>
              <a:buFont typeface="Wingdings" panose="05000000000000000000" pitchFamily="2" charset="2"/>
              <a:buNone/>
              <a:defRPr/>
            </a:pPr>
            <a:r>
              <a:rPr lang="en-US" altLang="en-US" sz="3000" dirty="0"/>
              <a:t>Contractors should: </a:t>
            </a:r>
          </a:p>
          <a:p>
            <a:pPr lvl="1">
              <a:lnSpc>
                <a:spcPct val="90000"/>
              </a:lnSpc>
              <a:buClr>
                <a:srgbClr val="93B68C"/>
              </a:buClr>
              <a:buNone/>
              <a:defRPr/>
            </a:pPr>
            <a:r>
              <a:rPr lang="en-US" altLang="en-US" sz="2800" dirty="0"/>
              <a:t>•	Have information on what food resources are available and the process for obtaining product from those resources</a:t>
            </a:r>
          </a:p>
          <a:p>
            <a:pPr lvl="1">
              <a:lnSpc>
                <a:spcPct val="90000"/>
              </a:lnSpc>
              <a:buClr>
                <a:srgbClr val="93B68C"/>
              </a:buClr>
              <a:buNone/>
              <a:defRPr/>
            </a:pPr>
            <a:r>
              <a:rPr lang="en-US" altLang="en-US" sz="2800" dirty="0"/>
              <a:t>•	Be responsible for monitoring their food pantries’ compliance</a:t>
            </a:r>
          </a:p>
          <a:p>
            <a:pPr lvl="1">
              <a:lnSpc>
                <a:spcPct val="90000"/>
              </a:lnSpc>
              <a:buClr>
                <a:srgbClr val="93B68C"/>
              </a:buClr>
              <a:buNone/>
              <a:defRPr/>
            </a:pPr>
            <a:r>
              <a:rPr lang="en-US" altLang="en-US" sz="2800" dirty="0"/>
              <a:t>•	Include discussion about how its service area food pantries will procure food at the EFAP meeting held with food pantries prior to submitting the biennial application</a:t>
            </a:r>
          </a:p>
          <a:p>
            <a:pPr lvl="1">
              <a:lnSpc>
                <a:spcPct val="90000"/>
              </a:lnSpc>
              <a:buClr>
                <a:srgbClr val="93B68C"/>
              </a:buClr>
              <a:buNone/>
              <a:defRPr/>
            </a:pPr>
            <a:r>
              <a:rPr lang="en-US" altLang="en-US" sz="2800" dirty="0"/>
              <a:t>•	Facilitate group purchases if that would be most cost-effective</a:t>
            </a:r>
          </a:p>
          <a:p>
            <a:pPr lvl="1">
              <a:lnSpc>
                <a:spcPct val="90000"/>
              </a:lnSpc>
              <a:buClr>
                <a:srgbClr val="93B68C"/>
              </a:buClr>
              <a:buNone/>
              <a:defRPr/>
            </a:pPr>
            <a:r>
              <a:rPr lang="en-US" altLang="en-US" sz="2800" dirty="0"/>
              <a:t>•	Support local nutritional policies and equity practices  </a:t>
            </a:r>
          </a:p>
          <a:p>
            <a:pPr eaLnBrk="1" hangingPunct="1">
              <a:lnSpc>
                <a:spcPct val="90000"/>
              </a:lnSpc>
              <a:buClr>
                <a:srgbClr val="93B68C"/>
              </a:buClr>
              <a:buFont typeface="Wingdings" panose="05000000000000000000" pitchFamily="2" charset="2"/>
              <a:buNone/>
              <a:defRPr/>
            </a:pPr>
            <a:endParaRPr lang="en-US" altLang="en-US" sz="3000" dirty="0"/>
          </a:p>
          <a:p>
            <a:pPr eaLnBrk="1" hangingPunct="1">
              <a:lnSpc>
                <a:spcPct val="90000"/>
              </a:lnSpc>
              <a:buClr>
                <a:srgbClr val="93B68C"/>
              </a:buClr>
              <a:buFont typeface="Wingdings" panose="05000000000000000000" pitchFamily="2" charset="2"/>
              <a:buNone/>
              <a:defRPr/>
            </a:pPr>
            <a:r>
              <a:rPr lang="en-US" altLang="en-US" sz="3000" dirty="0"/>
              <a:t>WSDA monitors for compliance with this policy. Significant deviation from this policy must be justified. Any food product procured with EFAP funding is intended solely for private consumption by eligible recipients. The sale, trade, exchange or other disposal of these foods for personal gain is strictly prohibited.  </a:t>
            </a:r>
          </a:p>
          <a:p>
            <a:pPr eaLnBrk="1" hangingPunct="1">
              <a:lnSpc>
                <a:spcPct val="90000"/>
              </a:lnSpc>
              <a:buClr>
                <a:srgbClr val="93B68C"/>
              </a:buClr>
              <a:buFont typeface="Wingdings" panose="05000000000000000000" pitchFamily="2" charset="2"/>
              <a:buNone/>
              <a:defRPr/>
            </a:pPr>
            <a:endParaRPr lang="en-US" altLang="en-US" sz="2400" dirty="0">
              <a:solidFill>
                <a:srgbClr val="FF0000"/>
              </a:solidFill>
            </a:endParaRPr>
          </a:p>
          <a:p>
            <a:pPr eaLnBrk="1" hangingPunct="1">
              <a:lnSpc>
                <a:spcPct val="90000"/>
              </a:lnSpc>
              <a:buClr>
                <a:srgbClr val="93B68C"/>
              </a:buClr>
              <a:buFont typeface="Wingdings" panose="05000000000000000000" pitchFamily="2" charset="2"/>
              <a:buNone/>
              <a:defRPr/>
            </a:pPr>
            <a:endParaRPr lang="en-US" altLang="en-US" sz="2400" dirty="0">
              <a:solidFill>
                <a:srgbClr val="FF0000"/>
              </a:solidFill>
            </a:endParaRPr>
          </a:p>
          <a:p>
            <a:pPr eaLnBrk="1" hangingPunct="1">
              <a:lnSpc>
                <a:spcPct val="90000"/>
              </a:lnSpc>
              <a:buClr>
                <a:srgbClr val="93B68C"/>
              </a:buClr>
              <a:buFont typeface="Wingdings" panose="05000000000000000000" pitchFamily="2" charset="2"/>
              <a:buNone/>
              <a:defRPr/>
            </a:pPr>
            <a:endParaRPr lang="en-US" altLang="en-US" sz="2400" dirty="0">
              <a:solidFill>
                <a:srgbClr val="FF0000"/>
              </a:solidFill>
            </a:endParaRPr>
          </a:p>
          <a:p>
            <a:pPr eaLnBrk="1" hangingPunct="1">
              <a:lnSpc>
                <a:spcPct val="90000"/>
              </a:lnSpc>
              <a:buClr>
                <a:srgbClr val="93B68C"/>
              </a:buClr>
              <a:buFont typeface="Wingdings" panose="05000000000000000000" pitchFamily="2" charset="2"/>
              <a:buNone/>
              <a:defRPr/>
            </a:pPr>
            <a:endParaRPr lang="en-US" altLang="en-US" sz="2400" dirty="0">
              <a:solidFill>
                <a:srgbClr val="FF0000"/>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a:t>Audit Requirements</a:t>
            </a:r>
            <a:endParaRPr lang="en-US" altLang="en-US" sz="1600" dirty="0">
              <a:solidFill>
                <a:srgbClr val="FF0000"/>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39301501"/>
              </p:ext>
            </p:extLst>
          </p:nvPr>
        </p:nvGraphicFramePr>
        <p:xfrm>
          <a:off x="1800808" y="1846262"/>
          <a:ext cx="8089317" cy="3220260"/>
        </p:xfrm>
        <a:graphic>
          <a:graphicData uri="http://schemas.openxmlformats.org/drawingml/2006/table">
            <a:tbl>
              <a:tblPr firstRow="1" bandRow="1">
                <a:tableStyleId>{5C22544A-7EE6-4342-B048-85BDC9FD1C3A}</a:tableStyleId>
              </a:tblPr>
              <a:tblGrid>
                <a:gridCol w="3530565">
                  <a:extLst>
                    <a:ext uri="{9D8B030D-6E8A-4147-A177-3AD203B41FA5}">
                      <a16:colId xmlns:a16="http://schemas.microsoft.com/office/drawing/2014/main" val="20000"/>
                    </a:ext>
                  </a:extLst>
                </a:gridCol>
                <a:gridCol w="1634205">
                  <a:extLst>
                    <a:ext uri="{9D8B030D-6E8A-4147-A177-3AD203B41FA5}">
                      <a16:colId xmlns:a16="http://schemas.microsoft.com/office/drawing/2014/main" val="20001"/>
                    </a:ext>
                  </a:extLst>
                </a:gridCol>
                <a:gridCol w="1470785">
                  <a:extLst>
                    <a:ext uri="{9D8B030D-6E8A-4147-A177-3AD203B41FA5}">
                      <a16:colId xmlns:a16="http://schemas.microsoft.com/office/drawing/2014/main" val="20002"/>
                    </a:ext>
                  </a:extLst>
                </a:gridCol>
                <a:gridCol w="1453762">
                  <a:extLst>
                    <a:ext uri="{9D8B030D-6E8A-4147-A177-3AD203B41FA5}">
                      <a16:colId xmlns:a16="http://schemas.microsoft.com/office/drawing/2014/main" val="20003"/>
                    </a:ext>
                  </a:extLst>
                </a:gridCol>
              </a:tblGrid>
              <a:tr h="805065">
                <a:tc>
                  <a:txBody>
                    <a:bodyPr/>
                    <a:lstStyle/>
                    <a:p>
                      <a:r>
                        <a:rPr lang="en-US" dirty="0"/>
                        <a:t>Audit Type</a:t>
                      </a:r>
                      <a:r>
                        <a:rPr lang="en-US" baseline="0" dirty="0"/>
                        <a:t> Required</a:t>
                      </a:r>
                      <a:endParaRPr lang="en-US" dirty="0"/>
                    </a:p>
                  </a:txBody>
                  <a:tcPr/>
                </a:tc>
                <a:tc>
                  <a:txBody>
                    <a:bodyPr/>
                    <a:lstStyle/>
                    <a:p>
                      <a:pPr algn="ctr"/>
                      <a:r>
                        <a:rPr lang="en-US" dirty="0"/>
                        <a:t>Federal Funds</a:t>
                      </a:r>
                    </a:p>
                    <a:p>
                      <a:pPr algn="ctr"/>
                      <a:r>
                        <a:rPr lang="en-US" u="sng" dirty="0"/>
                        <a:t>&gt;</a:t>
                      </a:r>
                      <a:r>
                        <a:rPr lang="en-US" u="none" dirty="0"/>
                        <a:t> </a:t>
                      </a:r>
                      <a:r>
                        <a:rPr lang="en-US" baseline="0" dirty="0"/>
                        <a:t>$750,000</a:t>
                      </a:r>
                      <a:endParaRPr lang="en-US" dirty="0"/>
                    </a:p>
                  </a:txBody>
                  <a:tcPr/>
                </a:tc>
                <a:tc>
                  <a:txBody>
                    <a:bodyPr/>
                    <a:lstStyle/>
                    <a:p>
                      <a:pPr algn="ctr"/>
                      <a:r>
                        <a:rPr lang="en-US" dirty="0"/>
                        <a:t>State Funds</a:t>
                      </a:r>
                    </a:p>
                    <a:p>
                      <a:pPr algn="ctr"/>
                      <a:r>
                        <a:rPr lang="en-US" u="sng" dirty="0"/>
                        <a:t>&gt;</a:t>
                      </a:r>
                      <a:r>
                        <a:rPr lang="en-US" u="none" dirty="0"/>
                        <a:t> </a:t>
                      </a:r>
                      <a:r>
                        <a:rPr lang="en-US" dirty="0"/>
                        <a:t>$100,000</a:t>
                      </a:r>
                    </a:p>
                  </a:txBody>
                  <a:tcPr/>
                </a:tc>
                <a:tc>
                  <a:txBody>
                    <a:bodyPr/>
                    <a:lstStyle/>
                    <a:p>
                      <a:pPr algn="ctr"/>
                      <a:r>
                        <a:rPr lang="en-US" dirty="0"/>
                        <a:t>State</a:t>
                      </a:r>
                      <a:r>
                        <a:rPr lang="en-US" baseline="0" dirty="0"/>
                        <a:t> </a:t>
                      </a:r>
                      <a:r>
                        <a:rPr lang="en-US" dirty="0"/>
                        <a:t>Funds</a:t>
                      </a:r>
                    </a:p>
                    <a:p>
                      <a:pPr algn="ctr"/>
                      <a:r>
                        <a:rPr lang="en-US" u="sng" dirty="0"/>
                        <a:t>&lt;</a:t>
                      </a:r>
                      <a:r>
                        <a:rPr lang="en-US" dirty="0"/>
                        <a:t> $99,999</a:t>
                      </a:r>
                    </a:p>
                  </a:txBody>
                  <a:tcPr/>
                </a:tc>
                <a:extLst>
                  <a:ext uri="{0D108BD9-81ED-4DB2-BD59-A6C34878D82A}">
                    <a16:rowId xmlns:a16="http://schemas.microsoft.com/office/drawing/2014/main" val="10000"/>
                  </a:ext>
                </a:extLst>
              </a:tr>
              <a:tr h="805065">
                <a:tc>
                  <a:txBody>
                    <a:bodyPr/>
                    <a:lstStyle/>
                    <a:p>
                      <a:r>
                        <a:rPr lang="en-US" dirty="0"/>
                        <a:t>Single Audit</a:t>
                      </a:r>
                      <a:br>
                        <a:rPr lang="en-US" dirty="0"/>
                      </a:br>
                      <a:endParaRPr lang="en-US" dirty="0"/>
                    </a:p>
                  </a:txBody>
                  <a:tcPr/>
                </a:tc>
                <a:tc>
                  <a:txBody>
                    <a:bodyPr/>
                    <a:lstStyle/>
                    <a:p>
                      <a:pPr algn="ctr"/>
                      <a:r>
                        <a:rPr lang="en-US" dirty="0">
                          <a:solidFill>
                            <a:schemeClr val="bg1"/>
                          </a:solidFill>
                        </a:rPr>
                        <a:t>YES</a:t>
                      </a:r>
                    </a:p>
                  </a:txBody>
                  <a:tcPr anchor="ctr">
                    <a:solidFill>
                      <a:srgbClr val="8EA642"/>
                    </a:solidFill>
                  </a:tcPr>
                </a:tc>
                <a:tc>
                  <a:txBody>
                    <a:bodyPr/>
                    <a:lstStyle/>
                    <a:p>
                      <a:pPr algn="ctr"/>
                      <a:r>
                        <a:rPr lang="en-US" dirty="0">
                          <a:solidFill>
                            <a:schemeClr val="tx1"/>
                          </a:solidFill>
                        </a:rPr>
                        <a:t>NO</a:t>
                      </a:r>
                    </a:p>
                  </a:txBody>
                  <a:tcPr anchor="ctr">
                    <a:solidFill>
                      <a:schemeClr val="accent1">
                        <a:lumMod val="40000"/>
                        <a:lumOff val="60000"/>
                      </a:schemeClr>
                    </a:solidFill>
                  </a:tcPr>
                </a:tc>
                <a:tc>
                  <a:txBody>
                    <a:bodyPr/>
                    <a:lstStyle/>
                    <a:p>
                      <a:pPr algn="ctr"/>
                      <a:r>
                        <a:rPr lang="en-US" dirty="0"/>
                        <a:t>NO</a:t>
                      </a:r>
                    </a:p>
                  </a:txBody>
                  <a:tcPr anchor="ctr"/>
                </a:tc>
                <a:extLst>
                  <a:ext uri="{0D108BD9-81ED-4DB2-BD59-A6C34878D82A}">
                    <a16:rowId xmlns:a16="http://schemas.microsoft.com/office/drawing/2014/main" val="10001"/>
                  </a:ext>
                </a:extLst>
              </a:tr>
              <a:tr h="805065">
                <a:tc>
                  <a:txBody>
                    <a:bodyPr/>
                    <a:lstStyle/>
                    <a:p>
                      <a:r>
                        <a:rPr lang="en-US" dirty="0"/>
                        <a:t>Financial Audit</a:t>
                      </a:r>
                    </a:p>
                    <a:p>
                      <a:r>
                        <a:rPr lang="en-US" dirty="0"/>
                        <a:t>(every</a:t>
                      </a:r>
                      <a:r>
                        <a:rPr lang="en-US" baseline="0" dirty="0"/>
                        <a:t> 2 years)</a:t>
                      </a:r>
                      <a:endParaRPr lang="en-US" dirty="0"/>
                    </a:p>
                  </a:txBody>
                  <a:tcPr/>
                </a:tc>
                <a:tc>
                  <a:txBody>
                    <a:bodyPr/>
                    <a:lstStyle/>
                    <a:p>
                      <a:pPr algn="ctr"/>
                      <a:r>
                        <a:rPr lang="en-US" dirty="0"/>
                        <a:t>NO</a:t>
                      </a:r>
                    </a:p>
                  </a:txBody>
                  <a:tcPr anchor="ctr"/>
                </a:tc>
                <a:tc>
                  <a:txBody>
                    <a:bodyPr/>
                    <a:lstStyle/>
                    <a:p>
                      <a:pPr algn="ctr"/>
                      <a:r>
                        <a:rPr lang="en-US" dirty="0">
                          <a:solidFill>
                            <a:schemeClr val="bg1"/>
                          </a:solidFill>
                        </a:rPr>
                        <a:t>YES</a:t>
                      </a:r>
                    </a:p>
                  </a:txBody>
                  <a:tcPr anchor="ctr">
                    <a:solidFill>
                      <a:srgbClr val="8EA642"/>
                    </a:solidFill>
                  </a:tcPr>
                </a:tc>
                <a:tc>
                  <a:txBody>
                    <a:bodyPr/>
                    <a:lstStyle/>
                    <a:p>
                      <a:pPr algn="ctr"/>
                      <a:r>
                        <a:rPr lang="en-US" dirty="0"/>
                        <a:t>NO</a:t>
                      </a:r>
                    </a:p>
                  </a:txBody>
                  <a:tcPr anchor="ctr"/>
                </a:tc>
                <a:extLst>
                  <a:ext uri="{0D108BD9-81ED-4DB2-BD59-A6C34878D82A}">
                    <a16:rowId xmlns:a16="http://schemas.microsoft.com/office/drawing/2014/main" val="10002"/>
                  </a:ext>
                </a:extLst>
              </a:tr>
              <a:tr h="805065">
                <a:tc>
                  <a:txBody>
                    <a:bodyPr/>
                    <a:lstStyle/>
                    <a:p>
                      <a:r>
                        <a:rPr lang="en-US" dirty="0"/>
                        <a:t>Accounting System</a:t>
                      </a:r>
                      <a:br>
                        <a:rPr lang="en-US" baseline="0" dirty="0"/>
                      </a:br>
                      <a:r>
                        <a:rPr lang="en-US" baseline="0" dirty="0"/>
                        <a:t>Verification Form</a:t>
                      </a:r>
                      <a:endParaRPr lang="en-US" dirty="0"/>
                    </a:p>
                  </a:txBody>
                  <a:tcPr/>
                </a:tc>
                <a:tc>
                  <a:txBody>
                    <a:bodyPr/>
                    <a:lstStyle/>
                    <a:p>
                      <a:pPr algn="ctr"/>
                      <a:r>
                        <a:rPr lang="en-US" dirty="0"/>
                        <a:t>NO</a:t>
                      </a:r>
                    </a:p>
                  </a:txBody>
                  <a:tcPr anchor="ctr"/>
                </a:tc>
                <a:tc>
                  <a:txBody>
                    <a:bodyPr/>
                    <a:lstStyle/>
                    <a:p>
                      <a:pPr algn="ctr"/>
                      <a:r>
                        <a:rPr lang="en-US" dirty="0"/>
                        <a:t>NO</a:t>
                      </a:r>
                    </a:p>
                  </a:txBody>
                  <a:tcPr anchor="ctr"/>
                </a:tc>
                <a:tc>
                  <a:txBody>
                    <a:bodyPr/>
                    <a:lstStyle/>
                    <a:p>
                      <a:pPr algn="ctr"/>
                      <a:r>
                        <a:rPr lang="en-US" dirty="0">
                          <a:solidFill>
                            <a:schemeClr val="bg1"/>
                          </a:solidFill>
                        </a:rPr>
                        <a:t>YES</a:t>
                      </a:r>
                    </a:p>
                  </a:txBody>
                  <a:tcPr anchor="ctr">
                    <a:solidFill>
                      <a:srgbClr val="8EA642"/>
                    </a:solidFill>
                  </a:tcPr>
                </a:tc>
                <a:extLst>
                  <a:ext uri="{0D108BD9-81ED-4DB2-BD59-A6C34878D82A}">
                    <a16:rowId xmlns:a16="http://schemas.microsoft.com/office/drawing/2014/main" val="10003"/>
                  </a:ext>
                </a:extLst>
              </a:tr>
            </a:tbl>
          </a:graphicData>
        </a:graphic>
      </p:graphicFrame>
      <p:sp>
        <p:nvSpPr>
          <p:cNvPr id="2" name="TextBox 1"/>
          <p:cNvSpPr txBox="1"/>
          <p:nvPr/>
        </p:nvSpPr>
        <p:spPr>
          <a:xfrm>
            <a:off x="1798023" y="5495146"/>
            <a:ext cx="8089317" cy="646331"/>
          </a:xfrm>
          <a:prstGeom prst="rect">
            <a:avLst/>
          </a:prstGeom>
          <a:noFill/>
        </p:spPr>
        <p:txBody>
          <a:bodyPr wrap="square" rtlCol="0">
            <a:spAutoFit/>
          </a:bodyPr>
          <a:lstStyle/>
          <a:p>
            <a:r>
              <a:rPr lang="en-US" dirty="0"/>
              <a:t>Federal Funds includes the value of both cash and foods received. CARES funds and others.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138335" y="914400"/>
            <a:ext cx="8767665" cy="838200"/>
          </a:xfrm>
        </p:spPr>
        <p:txBody>
          <a:bodyPr>
            <a:normAutofit/>
          </a:bodyPr>
          <a:lstStyle/>
          <a:p>
            <a:pPr eaLnBrk="1" hangingPunct="1"/>
            <a:r>
              <a:rPr lang="en-US" altLang="en-US" dirty="0"/>
              <a:t>Expectations of Subcontractors </a:t>
            </a:r>
          </a:p>
        </p:txBody>
      </p:sp>
      <p:sp>
        <p:nvSpPr>
          <p:cNvPr id="15363" name="Rectangle 3"/>
          <p:cNvSpPr>
            <a:spLocks noGrp="1" noChangeArrowheads="1"/>
          </p:cNvSpPr>
          <p:nvPr>
            <p:ph idx="1"/>
          </p:nvPr>
        </p:nvSpPr>
        <p:spPr>
          <a:xfrm>
            <a:off x="1253411" y="1828800"/>
            <a:ext cx="9803365" cy="4114800"/>
          </a:xfrm>
        </p:spPr>
        <p:txBody>
          <a:bodyPr>
            <a:normAutofit fontScale="77500" lnSpcReduction="20000"/>
          </a:bodyPr>
          <a:lstStyle/>
          <a:p>
            <a:pPr marL="0" indent="0">
              <a:lnSpc>
                <a:spcPct val="90000"/>
              </a:lnSpc>
              <a:buNone/>
              <a:defRPr/>
            </a:pPr>
            <a:r>
              <a:rPr lang="en-US" altLang="en-US" dirty="0"/>
              <a:t>Reports are due on the ___ of the month.</a:t>
            </a:r>
          </a:p>
          <a:p>
            <a:pPr marL="0" indent="0">
              <a:lnSpc>
                <a:spcPct val="90000"/>
              </a:lnSpc>
              <a:buNone/>
              <a:defRPr/>
            </a:pPr>
            <a:r>
              <a:rPr lang="en-US" altLang="en-US" dirty="0"/>
              <a:t>Monthly reports must be signed and have proper documentation for allowable costs, if applicable.</a:t>
            </a:r>
          </a:p>
          <a:p>
            <a:pPr lvl="1">
              <a:buFont typeface="Arial" panose="020B0604020202020204" pitchFamily="34" charset="0"/>
              <a:buChar char="•"/>
              <a:defRPr/>
            </a:pPr>
            <a:r>
              <a:rPr lang="en-US" altLang="en-US" dirty="0"/>
              <a:t>Cash contract reimbursements – </a:t>
            </a:r>
            <a:r>
              <a:rPr lang="en-US" altLang="en-US" u="sng" dirty="0"/>
              <a:t>must have paid the bill.</a:t>
            </a:r>
            <a:endParaRPr lang="en-US" altLang="en-US" dirty="0"/>
          </a:p>
          <a:p>
            <a:pPr lvl="1">
              <a:buFont typeface="Arial" panose="020B0604020202020204" pitchFamily="34" charset="0"/>
              <a:buChar char="•"/>
              <a:defRPr/>
            </a:pPr>
            <a:r>
              <a:rPr lang="en-US" altLang="en-US" dirty="0"/>
              <a:t>Check your math</a:t>
            </a:r>
          </a:p>
          <a:p>
            <a:pPr lvl="1">
              <a:buFont typeface="Arial" panose="020B0604020202020204" pitchFamily="34" charset="0"/>
              <a:buChar char="•"/>
              <a:defRPr/>
            </a:pPr>
            <a:r>
              <a:rPr lang="en-US" altLang="en-US" dirty="0"/>
              <a:t>Special Dietary Needs -  Food meets the nutritional needs of special populations. Special needs populations may include infants, children with disabilities, pregnant and lactating women, people with chronic diseases, people with acquired immune deficiency syndrome, people with lactose intolerance, people with chewing difficulties, alcoholics, intravenous drug users, and people with cultural food preferences</a:t>
            </a:r>
          </a:p>
          <a:p>
            <a:pPr lvl="1">
              <a:buFont typeface="Arial" panose="020B0604020202020204" pitchFamily="34" charset="0"/>
              <a:buChar char="•"/>
              <a:defRPr/>
            </a:pPr>
            <a:r>
              <a:rPr lang="en-US" altLang="en-US" dirty="0"/>
              <a:t>Pounds of Food Distributed - </a:t>
            </a:r>
            <a:endParaRPr lang="en-US" altLang="en-US" sz="2600" dirty="0"/>
          </a:p>
          <a:p>
            <a:pPr eaLnBrk="1" hangingPunct="1">
              <a:lnSpc>
                <a:spcPct val="90000"/>
              </a:lnSpc>
              <a:buClr>
                <a:srgbClr val="93B68C"/>
              </a:buClr>
              <a:defRPr/>
            </a:pPr>
            <a:r>
              <a:rPr lang="en-US" altLang="en-US" dirty="0"/>
              <a:t>Complete Close out report</a:t>
            </a:r>
          </a:p>
          <a:p>
            <a:pPr eaLnBrk="1" hangingPunct="1">
              <a:lnSpc>
                <a:spcPct val="90000"/>
              </a:lnSpc>
              <a:buClr>
                <a:srgbClr val="93B68C"/>
              </a:buClr>
              <a:defRPr/>
            </a:pPr>
            <a:r>
              <a:rPr lang="en-US" altLang="en-US" dirty="0">
                <a:solidFill>
                  <a:schemeClr val="accent2"/>
                </a:solidFill>
              </a:rPr>
              <a:t>New</a:t>
            </a:r>
            <a:r>
              <a:rPr lang="en-US" altLang="en-US" dirty="0"/>
              <a:t> </a:t>
            </a:r>
            <a:r>
              <a:rPr lang="en-US" altLang="en-US" dirty="0">
                <a:solidFill>
                  <a:schemeClr val="accent2"/>
                </a:solidFill>
              </a:rPr>
              <a:t>in-kind value effective July 1, 2021</a:t>
            </a:r>
            <a:r>
              <a:rPr lang="en-US" altLang="en-US" dirty="0"/>
              <a:t>. </a:t>
            </a:r>
          </a:p>
          <a:p>
            <a:pPr lvl="1">
              <a:lnSpc>
                <a:spcPct val="90000"/>
              </a:lnSpc>
              <a:buClr>
                <a:srgbClr val="93B68C"/>
              </a:buClr>
              <a:defRPr/>
            </a:pPr>
            <a:r>
              <a:rPr lang="en-US" altLang="en-US" dirty="0"/>
              <a:t>In-kind Food - $1.82/pound</a:t>
            </a:r>
          </a:p>
          <a:p>
            <a:pPr lvl="1">
              <a:lnSpc>
                <a:spcPct val="90000"/>
              </a:lnSpc>
              <a:buClr>
                <a:srgbClr val="93B68C"/>
              </a:buClr>
              <a:defRPr/>
            </a:pPr>
            <a:r>
              <a:rPr lang="en-US" altLang="en-US" dirty="0"/>
              <a:t>In-kind Labor - $16.69 per hour </a:t>
            </a:r>
          </a:p>
          <a:p>
            <a:pPr eaLnBrk="1" hangingPunct="1">
              <a:lnSpc>
                <a:spcPct val="90000"/>
              </a:lnSpc>
              <a:buClr>
                <a:srgbClr val="93B68C"/>
              </a:buClr>
              <a:defRPr/>
            </a:pPr>
            <a:endParaRPr lang="en-US" altLang="en-US" dirty="0"/>
          </a:p>
          <a:p>
            <a:pPr eaLnBrk="1" hangingPunct="1">
              <a:lnSpc>
                <a:spcPct val="90000"/>
              </a:lnSpc>
              <a:buClr>
                <a:srgbClr val="93B68C"/>
              </a:buClr>
              <a:defRPr/>
            </a:pPr>
            <a:endParaRPr lang="en-US" altLang="en-US" sz="24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4B0CED-2F2F-45A5-95B6-C165CA593BC0}"/>
              </a:ext>
            </a:extLst>
          </p:cNvPr>
          <p:cNvSpPr>
            <a:spLocks noGrp="1"/>
          </p:cNvSpPr>
          <p:nvPr>
            <p:ph type="title"/>
          </p:nvPr>
        </p:nvSpPr>
        <p:spPr>
          <a:xfrm>
            <a:off x="1219200" y="273050"/>
            <a:ext cx="10363200" cy="1143000"/>
          </a:xfrm>
        </p:spPr>
        <p:txBody>
          <a:bodyPr anchor="b">
            <a:normAutofit/>
          </a:bodyPr>
          <a:lstStyle/>
          <a:p>
            <a:r>
              <a:rPr lang="en-US" dirty="0"/>
              <a:t>Contract Types – Subcontractors </a:t>
            </a:r>
          </a:p>
        </p:txBody>
      </p:sp>
      <p:sp>
        <p:nvSpPr>
          <p:cNvPr id="10" name="Text Placeholder 2">
            <a:extLst>
              <a:ext uri="{FF2B5EF4-FFF2-40B4-BE49-F238E27FC236}">
                <a16:creationId xmlns:a16="http://schemas.microsoft.com/office/drawing/2014/main" id="{8F7AB6A4-02D4-46EF-B40D-81D6C923F2B3}"/>
              </a:ext>
            </a:extLst>
          </p:cNvPr>
          <p:cNvSpPr>
            <a:spLocks noGrp="1"/>
          </p:cNvSpPr>
          <p:nvPr>
            <p:ph type="body" idx="1"/>
          </p:nvPr>
        </p:nvSpPr>
        <p:spPr>
          <a:xfrm>
            <a:off x="942392" y="1447800"/>
            <a:ext cx="5255208" cy="762000"/>
          </a:xfrm>
        </p:spPr>
        <p:txBody>
          <a:bodyPr/>
          <a:lstStyle/>
          <a:p>
            <a:r>
              <a:rPr lang="en-US" b="0" dirty="0">
                <a:solidFill>
                  <a:schemeClr val="accent2"/>
                </a:solidFill>
              </a:rPr>
              <a:t>Cash Contract</a:t>
            </a:r>
          </a:p>
        </p:txBody>
      </p:sp>
      <p:sp>
        <p:nvSpPr>
          <p:cNvPr id="3" name="Content Placeholder 2">
            <a:extLst>
              <a:ext uri="{FF2B5EF4-FFF2-40B4-BE49-F238E27FC236}">
                <a16:creationId xmlns:a16="http://schemas.microsoft.com/office/drawing/2014/main" id="{6C6DEB27-A350-4D73-B1C4-2A75FDADD121}"/>
              </a:ext>
            </a:extLst>
          </p:cNvPr>
          <p:cNvSpPr>
            <a:spLocks noGrp="1"/>
          </p:cNvSpPr>
          <p:nvPr>
            <p:ph sz="half" idx="2"/>
          </p:nvPr>
        </p:nvSpPr>
        <p:spPr>
          <a:xfrm>
            <a:off x="1219200" y="2247900"/>
            <a:ext cx="4978400" cy="3886200"/>
          </a:xfrm>
        </p:spPr>
        <p:txBody>
          <a:bodyPr>
            <a:normAutofit/>
          </a:bodyPr>
          <a:lstStyle/>
          <a:p>
            <a:pPr>
              <a:buFont typeface="Arial" panose="020B0604020202020204" pitchFamily="34" charset="0"/>
              <a:buChar char="•"/>
            </a:pPr>
            <a:r>
              <a:rPr lang="en-US" sz="2400" dirty="0"/>
              <a:t>Reimburses Programs Directly	</a:t>
            </a:r>
          </a:p>
          <a:p>
            <a:pPr>
              <a:buFont typeface="Arial" panose="020B0604020202020204" pitchFamily="34" charset="0"/>
              <a:buChar char="•"/>
            </a:pPr>
            <a:r>
              <a:rPr lang="en-US" sz="2400" dirty="0"/>
              <a:t>Must have established fund accounting procedures and Adequate internal control measures</a:t>
            </a:r>
          </a:p>
          <a:p>
            <a:pPr>
              <a:buFont typeface="Arial" panose="020B0604020202020204" pitchFamily="34" charset="0"/>
              <a:buChar char="•"/>
            </a:pPr>
            <a:r>
              <a:rPr lang="en-US" sz="2400" dirty="0"/>
              <a:t>Fidelity/Employee dishonesty insurance </a:t>
            </a:r>
          </a:p>
          <a:p>
            <a:pPr>
              <a:buFont typeface="Arial" panose="020B0604020202020204" pitchFamily="34" charset="0"/>
              <a:buChar char="•"/>
            </a:pPr>
            <a:r>
              <a:rPr lang="en-US" sz="2400" dirty="0"/>
              <a:t>Submit an Audit or Accounting System Verification Form </a:t>
            </a:r>
          </a:p>
        </p:txBody>
      </p:sp>
      <p:sp>
        <p:nvSpPr>
          <p:cNvPr id="12" name="Text Placeholder 4">
            <a:extLst>
              <a:ext uri="{FF2B5EF4-FFF2-40B4-BE49-F238E27FC236}">
                <a16:creationId xmlns:a16="http://schemas.microsoft.com/office/drawing/2014/main" id="{1EACAAF4-F26E-4940-8F3C-20C599664115}"/>
              </a:ext>
            </a:extLst>
          </p:cNvPr>
          <p:cNvSpPr>
            <a:spLocks noGrp="1"/>
          </p:cNvSpPr>
          <p:nvPr>
            <p:ph type="body" sz="half" idx="3"/>
          </p:nvPr>
        </p:nvSpPr>
        <p:spPr>
          <a:xfrm>
            <a:off x="6484776" y="1447800"/>
            <a:ext cx="5097624" cy="762000"/>
          </a:xfrm>
        </p:spPr>
        <p:txBody>
          <a:bodyPr/>
          <a:lstStyle/>
          <a:p>
            <a:r>
              <a:rPr lang="en-US" b="0" dirty="0">
                <a:solidFill>
                  <a:schemeClr val="accent2"/>
                </a:solidFill>
              </a:rPr>
              <a:t>Food/Supplies Only </a:t>
            </a:r>
          </a:p>
        </p:txBody>
      </p:sp>
      <p:pic>
        <p:nvPicPr>
          <p:cNvPr id="5" name="Picture 4">
            <a:extLst>
              <a:ext uri="{FF2B5EF4-FFF2-40B4-BE49-F238E27FC236}">
                <a16:creationId xmlns:a16="http://schemas.microsoft.com/office/drawing/2014/main" id="{5EAF6E0F-F1DA-417F-8AFC-FC851DEA3FFF}"/>
              </a:ext>
            </a:extLst>
          </p:cNvPr>
          <p:cNvPicPr>
            <a:picLocks noChangeAspect="1"/>
          </p:cNvPicPr>
          <p:nvPr/>
        </p:nvPicPr>
        <p:blipFill>
          <a:blip r:embed="rId2"/>
          <a:stretch>
            <a:fillRect/>
          </a:stretch>
        </p:blipFill>
        <p:spPr>
          <a:xfrm>
            <a:off x="6400800" y="2314343"/>
            <a:ext cx="5474682" cy="493819"/>
          </a:xfrm>
          <a:prstGeom prst="rect">
            <a:avLst/>
          </a:prstGeom>
        </p:spPr>
      </p:pic>
    </p:spTree>
    <p:extLst>
      <p:ext uri="{BB962C8B-B14F-4D97-AF65-F5344CB8AC3E}">
        <p14:creationId xmlns:p14="http://schemas.microsoft.com/office/powerpoint/2010/main" val="32648925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1219201" y="203200"/>
            <a:ext cx="8671560" cy="1503362"/>
          </a:xfrm>
        </p:spPr>
        <p:txBody>
          <a:bodyPr/>
          <a:lstStyle/>
          <a:p>
            <a:pPr eaLnBrk="1" hangingPunct="1"/>
            <a:r>
              <a:rPr lang="en-US" altLang="en-US" b="1" dirty="0">
                <a:solidFill>
                  <a:schemeClr val="accent1"/>
                </a:solidFill>
              </a:rPr>
              <a:t>EFAP Meeting</a:t>
            </a:r>
          </a:p>
        </p:txBody>
      </p:sp>
      <p:sp>
        <p:nvSpPr>
          <p:cNvPr id="16387" name="Rectangle 3"/>
          <p:cNvSpPr>
            <a:spLocks noGrp="1" noChangeArrowheads="1"/>
          </p:cNvSpPr>
          <p:nvPr>
            <p:ph idx="1"/>
          </p:nvPr>
        </p:nvSpPr>
        <p:spPr>
          <a:xfrm>
            <a:off x="1219200" y="1840088"/>
            <a:ext cx="10363199" cy="4179711"/>
          </a:xfrm>
        </p:spPr>
        <p:txBody>
          <a:bodyPr>
            <a:normAutofit/>
          </a:bodyPr>
          <a:lstStyle/>
          <a:p>
            <a:pPr eaLnBrk="1" hangingPunct="1">
              <a:lnSpc>
                <a:spcPct val="90000"/>
              </a:lnSpc>
              <a:defRPr/>
            </a:pPr>
            <a:r>
              <a:rPr lang="en-US" sz="2400" dirty="0"/>
              <a:t>Welcome to the</a:t>
            </a:r>
          </a:p>
          <a:p>
            <a:pPr algn="ctr">
              <a:lnSpc>
                <a:spcPct val="90000"/>
              </a:lnSpc>
              <a:spcBef>
                <a:spcPts val="600"/>
              </a:spcBef>
              <a:buNone/>
              <a:defRPr/>
            </a:pPr>
            <a:r>
              <a:rPr lang="en-US" sz="2400" dirty="0"/>
              <a:t>	</a:t>
            </a:r>
            <a:r>
              <a:rPr lang="en-US" sz="2400" b="1" u="sng" dirty="0">
                <a:solidFill>
                  <a:schemeClr val="accent5">
                    <a:lumMod val="25000"/>
                  </a:schemeClr>
                </a:solidFill>
              </a:rPr>
              <a:t>2021-2023 Biennial EFAP Subcontractor Meeting</a:t>
            </a:r>
          </a:p>
          <a:p>
            <a:pPr algn="ctr">
              <a:lnSpc>
                <a:spcPct val="90000"/>
              </a:lnSpc>
              <a:spcBef>
                <a:spcPts val="600"/>
              </a:spcBef>
              <a:buNone/>
              <a:defRPr/>
            </a:pPr>
            <a:endParaRPr lang="en-US" sz="2400" b="1" u="sng" dirty="0">
              <a:solidFill>
                <a:schemeClr val="accent5">
                  <a:lumMod val="25000"/>
                </a:schemeClr>
              </a:solidFill>
            </a:endParaRPr>
          </a:p>
          <a:p>
            <a:pPr eaLnBrk="1" hangingPunct="1">
              <a:lnSpc>
                <a:spcPct val="90000"/>
              </a:lnSpc>
              <a:defRPr/>
            </a:pPr>
            <a:r>
              <a:rPr lang="en-US" sz="2400" dirty="0"/>
              <a:t>Code of conduct/meeting etiquette</a:t>
            </a:r>
          </a:p>
          <a:p>
            <a:pPr eaLnBrk="1" hangingPunct="1">
              <a:lnSpc>
                <a:spcPct val="90000"/>
              </a:lnSpc>
              <a:defRPr/>
            </a:pPr>
            <a:endParaRPr lang="en-US" sz="2400" dirty="0"/>
          </a:p>
          <a:p>
            <a:pPr eaLnBrk="1" hangingPunct="1">
              <a:lnSpc>
                <a:spcPct val="90000"/>
              </a:lnSpc>
              <a:defRPr/>
            </a:pPr>
            <a:r>
              <a:rPr lang="en-US" sz="2400" dirty="0"/>
              <a:t>The decisions we make today will</a:t>
            </a:r>
          </a:p>
          <a:p>
            <a:pPr lvl="3"/>
            <a:r>
              <a:rPr lang="en-US" sz="2400" dirty="0"/>
              <a:t>Affect the next biennium of EFAP funding, July 2021 – June 2023</a:t>
            </a:r>
          </a:p>
          <a:p>
            <a:pPr lvl="3"/>
            <a:r>
              <a:rPr lang="en-US" sz="2400" dirty="0"/>
              <a:t>Be subject to change, pending a final WA state budget</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A71982-540D-4D4E-BA22-5A9138B9D471}"/>
              </a:ext>
            </a:extLst>
          </p:cNvPr>
          <p:cNvSpPr>
            <a:spLocks noGrp="1"/>
          </p:cNvSpPr>
          <p:nvPr>
            <p:ph type="title"/>
          </p:nvPr>
        </p:nvSpPr>
        <p:spPr/>
        <p:txBody>
          <a:bodyPr>
            <a:normAutofit/>
          </a:bodyPr>
          <a:lstStyle/>
          <a:p>
            <a:r>
              <a:rPr lang="en-US" dirty="0"/>
              <a:t>Presentations</a:t>
            </a:r>
          </a:p>
        </p:txBody>
      </p:sp>
      <p:sp>
        <p:nvSpPr>
          <p:cNvPr id="3" name="Content Placeholder 2">
            <a:extLst>
              <a:ext uri="{FF2B5EF4-FFF2-40B4-BE49-F238E27FC236}">
                <a16:creationId xmlns:a16="http://schemas.microsoft.com/office/drawing/2014/main" id="{F2AF2786-813C-4952-9256-687776E3D4BF}"/>
              </a:ext>
            </a:extLst>
          </p:cNvPr>
          <p:cNvSpPr>
            <a:spLocks noGrp="1"/>
          </p:cNvSpPr>
          <p:nvPr>
            <p:ph sz="quarter" idx="1"/>
          </p:nvPr>
        </p:nvSpPr>
        <p:spPr/>
        <p:txBody>
          <a:bodyPr/>
          <a:lstStyle/>
          <a:p>
            <a:r>
              <a:rPr lang="en-US" dirty="0"/>
              <a:t>( 10 minutes each )</a:t>
            </a:r>
          </a:p>
          <a:p>
            <a:r>
              <a:rPr lang="en-US" dirty="0"/>
              <a:t>Anti-Hunger &amp; Nutrition Coalition</a:t>
            </a:r>
          </a:p>
          <a:p>
            <a:r>
              <a:rPr lang="en-US" dirty="0"/>
              <a:t>Washington Food Coalition</a:t>
            </a:r>
          </a:p>
          <a:p>
            <a:r>
              <a:rPr lang="en-US" dirty="0"/>
              <a:t>Food Distributor or Food Bank</a:t>
            </a:r>
          </a:p>
          <a:p>
            <a:endParaRPr lang="en-US" dirty="0"/>
          </a:p>
          <a:p>
            <a:r>
              <a:rPr lang="en-US" dirty="0"/>
              <a:t>Questions after each presentation</a:t>
            </a:r>
          </a:p>
          <a:p>
            <a:endParaRPr lang="en-US" dirty="0"/>
          </a:p>
        </p:txBody>
      </p:sp>
    </p:spTree>
    <p:extLst>
      <p:ext uri="{BB962C8B-B14F-4D97-AF65-F5344CB8AC3E}">
        <p14:creationId xmlns:p14="http://schemas.microsoft.com/office/powerpoint/2010/main" val="4242172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r>
              <a:rPr lang="en-US" altLang="en-US"/>
              <a:t>Funding Options</a:t>
            </a:r>
          </a:p>
        </p:txBody>
      </p:sp>
      <p:sp>
        <p:nvSpPr>
          <p:cNvPr id="147459" name="Rectangle 3"/>
          <p:cNvSpPr>
            <a:spLocks noGrp="1" noChangeArrowheads="1"/>
          </p:cNvSpPr>
          <p:nvPr>
            <p:ph idx="1"/>
          </p:nvPr>
        </p:nvSpPr>
        <p:spPr>
          <a:xfrm>
            <a:off x="1352939" y="1520890"/>
            <a:ext cx="8537821" cy="4346511"/>
          </a:xfrm>
        </p:spPr>
        <p:txBody>
          <a:bodyPr>
            <a:normAutofit/>
          </a:bodyPr>
          <a:lstStyle/>
          <a:p>
            <a:pPr>
              <a:lnSpc>
                <a:spcPct val="80000"/>
              </a:lnSpc>
              <a:defRPr/>
            </a:pPr>
            <a:r>
              <a:rPr lang="en-US" sz="2400" dirty="0"/>
              <a:t>Determine allocations for the following:</a:t>
            </a:r>
          </a:p>
          <a:p>
            <a:pPr lvl="1">
              <a:lnSpc>
                <a:spcPct val="80000"/>
              </a:lnSpc>
              <a:defRPr/>
            </a:pPr>
            <a:endParaRPr lang="en-US" sz="2000" dirty="0"/>
          </a:p>
          <a:p>
            <a:pPr lvl="1">
              <a:lnSpc>
                <a:spcPct val="80000"/>
              </a:lnSpc>
              <a:defRPr/>
            </a:pPr>
            <a:r>
              <a:rPr lang="en-US" sz="2000" dirty="0"/>
              <a:t>Contractor</a:t>
            </a:r>
          </a:p>
          <a:p>
            <a:pPr lvl="1">
              <a:lnSpc>
                <a:spcPct val="80000"/>
              </a:lnSpc>
              <a:defRPr/>
            </a:pPr>
            <a:r>
              <a:rPr lang="en-US" sz="2000" dirty="0"/>
              <a:t>Food Bank Distributor</a:t>
            </a:r>
          </a:p>
          <a:p>
            <a:pPr lvl="1">
              <a:lnSpc>
                <a:spcPct val="80000"/>
              </a:lnSpc>
              <a:defRPr/>
            </a:pPr>
            <a:r>
              <a:rPr lang="en-US" sz="2000" dirty="0"/>
              <a:t>Other Agencies</a:t>
            </a:r>
          </a:p>
          <a:p>
            <a:pPr lvl="1">
              <a:lnSpc>
                <a:spcPct val="80000"/>
              </a:lnSpc>
              <a:defRPr/>
            </a:pPr>
            <a:r>
              <a:rPr lang="en-US" sz="2000" dirty="0"/>
              <a:t>Subcontractors</a:t>
            </a:r>
          </a:p>
          <a:p>
            <a:pPr lvl="1">
              <a:lnSpc>
                <a:spcPct val="80000"/>
              </a:lnSpc>
              <a:defRPr/>
            </a:pPr>
            <a:r>
              <a:rPr lang="en-US" sz="2000" dirty="0"/>
              <a:t>Other</a:t>
            </a:r>
          </a:p>
          <a:p>
            <a:pPr eaLnBrk="1" hangingPunct="1">
              <a:lnSpc>
                <a:spcPct val="80000"/>
              </a:lnSpc>
              <a:defRPr/>
            </a:pPr>
            <a:endParaRPr lang="en-US" sz="2400" b="1" dirty="0">
              <a:solidFill>
                <a:schemeClr val="accent5">
                  <a:lumMod val="25000"/>
                </a:schemeClr>
              </a:solidFill>
            </a:endParaRPr>
          </a:p>
          <a:p>
            <a:pPr eaLnBrk="1" hangingPunct="1">
              <a:lnSpc>
                <a:spcPct val="80000"/>
              </a:lnSpc>
              <a:defRPr/>
            </a:pPr>
            <a:endParaRPr lang="en-US" sz="2400" b="1" dirty="0">
              <a:solidFill>
                <a:schemeClr val="accent5">
                  <a:lumMod val="25000"/>
                </a:schemeClr>
              </a:solidFill>
            </a:endParaRPr>
          </a:p>
          <a:p>
            <a:pPr eaLnBrk="1" hangingPunct="1">
              <a:lnSpc>
                <a:spcPct val="80000"/>
              </a:lnSpc>
              <a:defRPr/>
            </a:pPr>
            <a:endParaRPr lang="en-US" sz="2400" b="1" dirty="0">
              <a:solidFill>
                <a:schemeClr val="accent5">
                  <a:lumMod val="25000"/>
                </a:schemeClr>
              </a:solidFill>
            </a:endParaRPr>
          </a:p>
          <a:p>
            <a:pPr eaLnBrk="1" hangingPunct="1">
              <a:lnSpc>
                <a:spcPct val="80000"/>
              </a:lnSpc>
              <a:defRPr/>
            </a:pPr>
            <a:r>
              <a:rPr lang="en-US" sz="2400" b="1" dirty="0">
                <a:solidFill>
                  <a:schemeClr val="accent5">
                    <a:lumMod val="25000"/>
                  </a:schemeClr>
                </a:solidFill>
              </a:rPr>
              <a:t>Discussion, Move, Second, Vote</a:t>
            </a:r>
          </a:p>
          <a:p>
            <a:pPr eaLnBrk="1" hangingPunct="1">
              <a:lnSpc>
                <a:spcPct val="80000"/>
              </a:lnSpc>
              <a:defRPr/>
            </a:pPr>
            <a:endParaRPr lang="en-US" sz="2400" dirty="0"/>
          </a:p>
          <a:p>
            <a:pPr eaLnBrk="1" hangingPunct="1">
              <a:lnSpc>
                <a:spcPct val="80000"/>
              </a:lnSpc>
              <a:buFont typeface="Wingdings" panose="05000000000000000000" pitchFamily="2" charset="2"/>
              <a:buNone/>
              <a:defRPr/>
            </a:pPr>
            <a:endParaRPr lang="en-US" sz="24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FB1DC-394D-4E66-90AB-D87CA5E9AE5E}"/>
              </a:ext>
            </a:extLst>
          </p:cNvPr>
          <p:cNvSpPr>
            <a:spLocks noGrp="1"/>
          </p:cNvSpPr>
          <p:nvPr>
            <p:ph type="title"/>
          </p:nvPr>
        </p:nvSpPr>
        <p:spPr/>
        <p:txBody>
          <a:bodyPr/>
          <a:lstStyle/>
          <a:p>
            <a:r>
              <a:rPr lang="en-US" dirty="0"/>
              <a:t>Other decisions: </a:t>
            </a:r>
          </a:p>
        </p:txBody>
      </p:sp>
      <p:sp>
        <p:nvSpPr>
          <p:cNvPr id="3" name="Content Placeholder 2">
            <a:extLst>
              <a:ext uri="{FF2B5EF4-FFF2-40B4-BE49-F238E27FC236}">
                <a16:creationId xmlns:a16="http://schemas.microsoft.com/office/drawing/2014/main" id="{7996E05A-9385-4010-940E-9BABDE306A2B}"/>
              </a:ext>
            </a:extLst>
          </p:cNvPr>
          <p:cNvSpPr>
            <a:spLocks noGrp="1"/>
          </p:cNvSpPr>
          <p:nvPr>
            <p:ph sz="quarter" idx="1"/>
          </p:nvPr>
        </p:nvSpPr>
        <p:spPr/>
        <p:txBody>
          <a:bodyPr>
            <a:normAutofit lnSpcReduction="10000"/>
          </a:bodyPr>
          <a:lstStyle/>
          <a:p>
            <a:pPr marL="0" indent="0">
              <a:buNone/>
            </a:pPr>
            <a:r>
              <a:rPr lang="en-US" dirty="0"/>
              <a:t>How to vote mid-biennium </a:t>
            </a:r>
          </a:p>
          <a:p>
            <a:pPr lvl="1"/>
            <a:r>
              <a:rPr lang="en-US" dirty="0"/>
              <a:t>#1 E-mail vote</a:t>
            </a:r>
          </a:p>
          <a:p>
            <a:pPr lvl="1"/>
            <a:r>
              <a:rPr lang="en-US" dirty="0"/>
              <a:t>#2 Conference call vote</a:t>
            </a:r>
          </a:p>
          <a:p>
            <a:pPr lvl="1"/>
            <a:r>
              <a:rPr lang="en-US" dirty="0"/>
              <a:t>#3 In-person voting meeting </a:t>
            </a:r>
          </a:p>
          <a:p>
            <a:pPr lvl="1"/>
            <a:endParaRPr lang="en-US" dirty="0"/>
          </a:p>
          <a:p>
            <a:pPr marL="0" indent="0">
              <a:buNone/>
            </a:pPr>
            <a:r>
              <a:rPr lang="en-US" dirty="0"/>
              <a:t>How will funds be reallocated if a food bank closes? </a:t>
            </a:r>
          </a:p>
          <a:p>
            <a:pPr lvl="1"/>
            <a:r>
              <a:rPr lang="en-US" dirty="0"/>
              <a:t>Option 1</a:t>
            </a:r>
          </a:p>
          <a:p>
            <a:pPr lvl="1"/>
            <a:r>
              <a:rPr lang="en-US" dirty="0"/>
              <a:t>Option #2</a:t>
            </a:r>
          </a:p>
          <a:p>
            <a:endParaRPr lang="en-US" dirty="0"/>
          </a:p>
          <a:p>
            <a:endParaRPr lang="en-US" dirty="0"/>
          </a:p>
          <a:p>
            <a:r>
              <a:rPr lang="en-US" dirty="0"/>
              <a:t>Discussion, Move, Second, Vote.</a:t>
            </a:r>
          </a:p>
          <a:p>
            <a:endParaRPr lang="en-US" dirty="0"/>
          </a:p>
        </p:txBody>
      </p:sp>
    </p:spTree>
    <p:extLst>
      <p:ext uri="{BB962C8B-B14F-4D97-AF65-F5344CB8AC3E}">
        <p14:creationId xmlns:p14="http://schemas.microsoft.com/office/powerpoint/2010/main" val="26920855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07D4C416-532E-4CFD-8ED2-C8616FFB8593}"/>
              </a:ext>
            </a:extLst>
          </p:cNvPr>
          <p:cNvSpPr>
            <a:spLocks noGrp="1"/>
          </p:cNvSpPr>
          <p:nvPr>
            <p:ph type="title"/>
          </p:nvPr>
        </p:nvSpPr>
        <p:spPr>
          <a:xfrm>
            <a:off x="830425" y="4208106"/>
            <a:ext cx="10363200" cy="1143000"/>
          </a:xfrm>
        </p:spPr>
        <p:txBody>
          <a:bodyPr>
            <a:normAutofit fontScale="90000"/>
          </a:bodyPr>
          <a:lstStyle/>
          <a:p>
            <a:pPr algn="ctr"/>
            <a:r>
              <a:rPr lang="en-US" dirty="0">
                <a:solidFill>
                  <a:schemeClr val="accent2"/>
                </a:solidFill>
              </a:rPr>
              <a:t>Thank you for Participating today! </a:t>
            </a:r>
            <a:br>
              <a:rPr lang="en-US" dirty="0"/>
            </a:br>
            <a:br>
              <a:rPr lang="en-US" dirty="0"/>
            </a:br>
            <a:r>
              <a:rPr lang="en-US" dirty="0"/>
              <a:t>If you have questions or need additional information, please contact your contractor,</a:t>
            </a:r>
            <a:br>
              <a:rPr lang="en-US" dirty="0"/>
            </a:br>
            <a:r>
              <a:rPr lang="en-US" dirty="0"/>
              <a:t>_______________________________________________</a:t>
            </a:r>
            <a:br>
              <a:rPr lang="en-US" dirty="0"/>
            </a:br>
            <a:r>
              <a:rPr lang="en-US" dirty="0"/>
              <a:t>or WSDA. </a:t>
            </a:r>
            <a:br>
              <a:rPr lang="en-US" dirty="0"/>
            </a:br>
            <a:endParaRPr lang="en-US" dirty="0"/>
          </a:p>
        </p:txBody>
      </p:sp>
    </p:spTree>
    <p:extLst>
      <p:ext uri="{BB962C8B-B14F-4D97-AF65-F5344CB8AC3E}">
        <p14:creationId xmlns:p14="http://schemas.microsoft.com/office/powerpoint/2010/main" val="667097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b="1" dirty="0">
                <a:solidFill>
                  <a:schemeClr val="accent1"/>
                </a:solidFill>
              </a:rPr>
              <a:t>Code of Conduct</a:t>
            </a:r>
          </a:p>
        </p:txBody>
      </p:sp>
      <p:sp>
        <p:nvSpPr>
          <p:cNvPr id="3" name="Content Placeholder 2"/>
          <p:cNvSpPr>
            <a:spLocks noGrp="1"/>
          </p:cNvSpPr>
          <p:nvPr>
            <p:ph idx="1"/>
          </p:nvPr>
        </p:nvSpPr>
        <p:spPr>
          <a:xfrm>
            <a:off x="1219200" y="1604865"/>
            <a:ext cx="8671560" cy="4264229"/>
          </a:xfrm>
        </p:spPr>
        <p:txBody>
          <a:bodyPr>
            <a:normAutofit/>
          </a:bodyPr>
          <a:lstStyle/>
          <a:p>
            <a:pPr>
              <a:buFont typeface="Wingdings" panose="05000000000000000000" pitchFamily="2" charset="2"/>
              <a:buChar char="ü"/>
              <a:defRPr/>
            </a:pPr>
            <a:r>
              <a:rPr lang="en-US" sz="2400" dirty="0"/>
              <a:t>Be courteous</a:t>
            </a:r>
          </a:p>
          <a:p>
            <a:pPr>
              <a:buFont typeface="Wingdings" panose="05000000000000000000" pitchFamily="2" charset="2"/>
              <a:buChar char="ü"/>
              <a:defRPr/>
            </a:pPr>
            <a:r>
              <a:rPr lang="en-US" sz="2400" dirty="0"/>
              <a:t>Allow others to speak</a:t>
            </a:r>
          </a:p>
          <a:p>
            <a:pPr>
              <a:buFont typeface="Wingdings" panose="05000000000000000000" pitchFamily="2" charset="2"/>
              <a:buChar char="ü"/>
              <a:defRPr/>
            </a:pPr>
            <a:r>
              <a:rPr lang="en-US" sz="2400" dirty="0"/>
              <a:t>Focus on the process, not the people</a:t>
            </a:r>
          </a:p>
          <a:p>
            <a:pPr>
              <a:buFont typeface="Wingdings" panose="05000000000000000000" pitchFamily="2" charset="2"/>
              <a:buChar char="ü"/>
              <a:defRPr/>
            </a:pPr>
            <a:r>
              <a:rPr lang="en-US" sz="2400" dirty="0"/>
              <a:t>Respectfully disagree</a:t>
            </a:r>
          </a:p>
          <a:p>
            <a:pPr>
              <a:buFont typeface="Wingdings" panose="05000000000000000000" pitchFamily="2" charset="2"/>
              <a:buChar char="ü"/>
              <a:defRPr/>
            </a:pPr>
            <a:r>
              <a:rPr lang="en-US" sz="2400" dirty="0"/>
              <a:t>Any additional suggestions? </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076A96-8CB6-4486-84E2-980D47213605}"/>
              </a:ext>
            </a:extLst>
          </p:cNvPr>
          <p:cNvSpPr>
            <a:spLocks noGrp="1"/>
          </p:cNvSpPr>
          <p:nvPr>
            <p:ph type="title"/>
          </p:nvPr>
        </p:nvSpPr>
        <p:spPr>
          <a:xfrm>
            <a:off x="1151467" y="274638"/>
            <a:ext cx="10430933" cy="1143000"/>
          </a:xfrm>
        </p:spPr>
        <p:txBody>
          <a:bodyPr>
            <a:normAutofit/>
          </a:bodyPr>
          <a:lstStyle/>
          <a:p>
            <a:r>
              <a:rPr lang="en-US" sz="4800" dirty="0"/>
              <a:t>Agenda</a:t>
            </a:r>
          </a:p>
        </p:txBody>
      </p:sp>
      <p:sp>
        <p:nvSpPr>
          <p:cNvPr id="7" name="Content Placeholder 6">
            <a:extLst>
              <a:ext uri="{FF2B5EF4-FFF2-40B4-BE49-F238E27FC236}">
                <a16:creationId xmlns:a16="http://schemas.microsoft.com/office/drawing/2014/main" id="{C5452214-4A97-437C-9AB6-463DCDB2F1FD}"/>
              </a:ext>
            </a:extLst>
          </p:cNvPr>
          <p:cNvSpPr>
            <a:spLocks noGrp="1"/>
          </p:cNvSpPr>
          <p:nvPr>
            <p:ph sz="quarter" idx="1"/>
          </p:nvPr>
        </p:nvSpPr>
        <p:spPr/>
        <p:txBody>
          <a:bodyPr/>
          <a:lstStyle/>
          <a:p>
            <a:r>
              <a:rPr lang="en-US" dirty="0"/>
              <a:t>Overview of EFAP</a:t>
            </a:r>
          </a:p>
          <a:p>
            <a:r>
              <a:rPr lang="en-US" dirty="0"/>
              <a:t>Process for running meeting (Robert’s Rules of Order)</a:t>
            </a:r>
          </a:p>
          <a:p>
            <a:r>
              <a:rPr lang="en-US" dirty="0"/>
              <a:t>Possible presentations</a:t>
            </a:r>
          </a:p>
          <a:p>
            <a:r>
              <a:rPr lang="en-US" dirty="0"/>
              <a:t>Votes and Presentations:</a:t>
            </a:r>
          </a:p>
          <a:p>
            <a:pPr lvl="1"/>
            <a:r>
              <a:rPr lang="en-US" dirty="0"/>
              <a:t>New Food Banks</a:t>
            </a:r>
          </a:p>
          <a:p>
            <a:pPr lvl="1"/>
            <a:r>
              <a:rPr lang="en-US" dirty="0"/>
              <a:t>Contractor</a:t>
            </a:r>
          </a:p>
          <a:p>
            <a:pPr lvl="1"/>
            <a:r>
              <a:rPr lang="en-US" dirty="0"/>
              <a:t>Food Bank Distributor </a:t>
            </a:r>
          </a:p>
          <a:p>
            <a:pPr lvl="1"/>
            <a:r>
              <a:rPr lang="en-US" dirty="0"/>
              <a:t>Funding for Individual Food Banks</a:t>
            </a:r>
          </a:p>
          <a:p>
            <a:pPr lvl="1"/>
            <a:r>
              <a:rPr lang="en-US" dirty="0"/>
              <a:t>Case-by-Case Decisions</a:t>
            </a:r>
          </a:p>
          <a:p>
            <a:endParaRPr lang="en-US" dirty="0"/>
          </a:p>
        </p:txBody>
      </p:sp>
    </p:spTree>
    <p:extLst>
      <p:ext uri="{BB962C8B-B14F-4D97-AF65-F5344CB8AC3E}">
        <p14:creationId xmlns:p14="http://schemas.microsoft.com/office/powerpoint/2010/main" val="4182904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E219B3-A98E-47E2-9B71-3B3ECD43CE23}"/>
              </a:ext>
            </a:extLst>
          </p:cNvPr>
          <p:cNvSpPr>
            <a:spLocks noGrp="1"/>
          </p:cNvSpPr>
          <p:nvPr>
            <p:ph type="title"/>
          </p:nvPr>
        </p:nvSpPr>
        <p:spPr/>
        <p:txBody>
          <a:bodyPr/>
          <a:lstStyle/>
          <a:p>
            <a:r>
              <a:rPr lang="en-US" dirty="0"/>
              <a:t>Overview of EFAP</a:t>
            </a:r>
          </a:p>
        </p:txBody>
      </p:sp>
      <p:pic>
        <p:nvPicPr>
          <p:cNvPr id="7" name="Picture 6">
            <a:extLst>
              <a:ext uri="{FF2B5EF4-FFF2-40B4-BE49-F238E27FC236}">
                <a16:creationId xmlns:a16="http://schemas.microsoft.com/office/drawing/2014/main" id="{6B94056C-C850-45DF-9B02-12A9EDC3834D}"/>
              </a:ext>
            </a:extLst>
          </p:cNvPr>
          <p:cNvPicPr>
            <a:picLocks noChangeAspect="1"/>
          </p:cNvPicPr>
          <p:nvPr/>
        </p:nvPicPr>
        <p:blipFill>
          <a:blip r:embed="rId2"/>
          <a:stretch>
            <a:fillRect/>
          </a:stretch>
        </p:blipFill>
        <p:spPr>
          <a:xfrm>
            <a:off x="903111" y="6040205"/>
            <a:ext cx="9753600" cy="422031"/>
          </a:xfrm>
          <a:prstGeom prst="rect">
            <a:avLst/>
          </a:prstGeom>
        </p:spPr>
      </p:pic>
      <p:sp>
        <p:nvSpPr>
          <p:cNvPr id="9" name="Content Placeholder 8">
            <a:extLst>
              <a:ext uri="{FF2B5EF4-FFF2-40B4-BE49-F238E27FC236}">
                <a16:creationId xmlns:a16="http://schemas.microsoft.com/office/drawing/2014/main" id="{07C94880-3387-4A94-8D4C-E39AE0E9662F}"/>
              </a:ext>
            </a:extLst>
          </p:cNvPr>
          <p:cNvSpPr>
            <a:spLocks noGrp="1"/>
          </p:cNvSpPr>
          <p:nvPr>
            <p:ph sz="quarter" idx="1"/>
          </p:nvPr>
        </p:nvSpPr>
        <p:spPr/>
        <p:txBody>
          <a:bodyPr>
            <a:normAutofit/>
          </a:bodyPr>
          <a:lstStyle/>
          <a:p>
            <a:r>
              <a:rPr lang="en-US" dirty="0"/>
              <a:t>The Emergency Food Assistance Program (EFAP):</a:t>
            </a:r>
          </a:p>
          <a:p>
            <a:r>
              <a:rPr lang="en-US" dirty="0"/>
              <a:t>Granted by the State of Washington Department of Agriculture</a:t>
            </a:r>
          </a:p>
          <a:p>
            <a:r>
              <a:rPr lang="en-US" dirty="0"/>
              <a:t>Distributed since 1985 </a:t>
            </a:r>
          </a:p>
          <a:p>
            <a:r>
              <a:rPr lang="en-US" dirty="0"/>
              <a:t>Allocated every two years to food pantries* only</a:t>
            </a:r>
          </a:p>
          <a:p>
            <a:r>
              <a:rPr lang="en-US" dirty="0"/>
              <a:t>Allocated to each county in Washington based on a base amount of $10,000 plus the % of people in county living at or below poverty levels using ACS data</a:t>
            </a:r>
          </a:p>
          <a:p>
            <a:r>
              <a:rPr lang="en-US" dirty="0"/>
              <a:t>New in-kind value effective July 1, 2021. </a:t>
            </a:r>
          </a:p>
          <a:p>
            <a:pPr lvl="1"/>
            <a:r>
              <a:rPr lang="en-US" dirty="0"/>
              <a:t>In-kind Food - $1.82/pound</a:t>
            </a:r>
          </a:p>
          <a:p>
            <a:pPr lvl="1"/>
            <a:r>
              <a:rPr lang="en-US" dirty="0"/>
              <a:t>In-kind Labor - $16.69 per hour </a:t>
            </a:r>
          </a:p>
          <a:p>
            <a:endParaRPr lang="en-US" dirty="0"/>
          </a:p>
        </p:txBody>
      </p:sp>
    </p:spTree>
    <p:extLst>
      <p:ext uri="{BB962C8B-B14F-4D97-AF65-F5344CB8AC3E}">
        <p14:creationId xmlns:p14="http://schemas.microsoft.com/office/powerpoint/2010/main" val="136127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a:t>Roberts Rules of Order</a:t>
            </a:r>
          </a:p>
        </p:txBody>
      </p:sp>
      <p:sp>
        <p:nvSpPr>
          <p:cNvPr id="3" name="Content Placeholder 2"/>
          <p:cNvSpPr>
            <a:spLocks noGrp="1"/>
          </p:cNvSpPr>
          <p:nvPr>
            <p:ph idx="1"/>
          </p:nvPr>
        </p:nvSpPr>
        <p:spPr>
          <a:xfrm>
            <a:off x="1219200" y="1417638"/>
            <a:ext cx="7452360" cy="5165724"/>
          </a:xfrm>
        </p:spPr>
        <p:txBody>
          <a:bodyPr>
            <a:normAutofit/>
          </a:bodyPr>
          <a:lstStyle/>
          <a:p>
            <a:pPr marL="0" indent="0">
              <a:buNone/>
              <a:defRPr/>
            </a:pPr>
            <a:r>
              <a:rPr lang="en-US" sz="2400" b="1" dirty="0"/>
              <a:t>Obtain the floor:</a:t>
            </a:r>
          </a:p>
          <a:p>
            <a:pPr marL="914400" lvl="1" indent="-514350">
              <a:buFont typeface="+mj-lt"/>
              <a:buAutoNum type="arabicPeriod"/>
              <a:defRPr/>
            </a:pPr>
            <a:r>
              <a:rPr lang="en-US" sz="2000" dirty="0"/>
              <a:t>Wait until the last speaker has finished.</a:t>
            </a:r>
          </a:p>
          <a:p>
            <a:pPr marL="914400" lvl="1" indent="-514350">
              <a:buFont typeface="+mj-lt"/>
              <a:buAutoNum type="arabicPeriod"/>
              <a:defRPr/>
            </a:pPr>
            <a:r>
              <a:rPr lang="en-US" sz="2000" dirty="0"/>
              <a:t>Wait until the facilitator recognizes you.</a:t>
            </a:r>
          </a:p>
          <a:p>
            <a:pPr marL="914400" lvl="1" indent="-514350">
              <a:buFont typeface="+mj-lt"/>
              <a:buAutoNum type="arabicPeriod"/>
              <a:defRPr/>
            </a:pPr>
            <a:r>
              <a:rPr lang="en-US" sz="2000" dirty="0"/>
              <a:t>Make your motion</a:t>
            </a:r>
          </a:p>
          <a:p>
            <a:pPr marL="914400" lvl="1" indent="-514350">
              <a:buFont typeface="+mj-lt"/>
              <a:buAutoNum type="arabicPeriod"/>
              <a:defRPr/>
            </a:pPr>
            <a:r>
              <a:rPr lang="en-US" sz="2000" dirty="0"/>
              <a:t>Always state a motion affirmatively. Say, "I move that we ..." rather than, "I move that we do not ...“</a:t>
            </a:r>
          </a:p>
          <a:p>
            <a:pPr marL="914400" lvl="1" indent="-514350">
              <a:buFont typeface="+mj-lt"/>
              <a:buAutoNum type="arabicPeriod"/>
              <a:defRPr/>
            </a:pPr>
            <a:r>
              <a:rPr lang="en-US" sz="2000" dirty="0"/>
              <a:t>Avoid personalities and stay on your subject.</a:t>
            </a:r>
          </a:p>
          <a:p>
            <a:pPr marL="0" indent="0">
              <a:buNone/>
              <a:defRPr/>
            </a:pPr>
            <a:r>
              <a:rPr lang="en-US" sz="2400" b="1" dirty="0"/>
              <a:t>Wait for someone to second your motion</a:t>
            </a:r>
          </a:p>
          <a:p>
            <a:pPr marL="0" indent="0">
              <a:buNone/>
              <a:defRPr/>
            </a:pPr>
            <a:r>
              <a:rPr lang="en-US" sz="2400" b="1" dirty="0"/>
              <a:t>Another member will second your motion or the facilitator will call for a second.</a:t>
            </a:r>
          </a:p>
          <a:p>
            <a:pPr marL="0" indent="0">
              <a:buNone/>
              <a:defRPr/>
            </a:pPr>
            <a:r>
              <a:rPr lang="en-US" sz="2400" b="1" dirty="0"/>
              <a:t>If there is no second to your motion it is lost.</a:t>
            </a:r>
          </a:p>
          <a:p>
            <a:pPr marL="514350" indent="-514350">
              <a:buFont typeface="+mj-lt"/>
              <a:buAutoNum type="arabicPeriod"/>
              <a:defRPr/>
            </a:pPr>
            <a:endParaRPr lang="en-US" dirty="0"/>
          </a:p>
          <a:p>
            <a:pPr marL="914400" lvl="1" indent="-514350">
              <a:buFont typeface="+mj-lt"/>
              <a:buAutoNum type="arabicPeriod"/>
              <a:defRPr/>
            </a:pP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a:t>Roberts Rules of Order (ctd.)</a:t>
            </a:r>
          </a:p>
        </p:txBody>
      </p:sp>
      <p:sp>
        <p:nvSpPr>
          <p:cNvPr id="3" name="Content Placeholder 2"/>
          <p:cNvSpPr>
            <a:spLocks noGrp="1"/>
          </p:cNvSpPr>
          <p:nvPr>
            <p:ph idx="1"/>
          </p:nvPr>
        </p:nvSpPr>
        <p:spPr>
          <a:xfrm>
            <a:off x="1219200" y="1597090"/>
            <a:ext cx="7452360" cy="4800600"/>
          </a:xfrm>
        </p:spPr>
        <p:txBody>
          <a:bodyPr/>
          <a:lstStyle/>
          <a:p>
            <a:pPr marL="0" indent="0">
              <a:buNone/>
              <a:defRPr/>
            </a:pPr>
            <a:r>
              <a:rPr lang="en-US" dirty="0"/>
              <a:t>Expanding on your motion (if there is discussion)</a:t>
            </a:r>
          </a:p>
          <a:p>
            <a:pPr lvl="1">
              <a:defRPr/>
            </a:pPr>
            <a:r>
              <a:rPr lang="en-US" sz="2000" dirty="0"/>
              <a:t>The time for you to speak in favor of your motion is at this point in time, rather than at the time you present it.</a:t>
            </a:r>
          </a:p>
          <a:p>
            <a:pPr lvl="1">
              <a:defRPr/>
            </a:pPr>
            <a:r>
              <a:rPr lang="en-US" sz="2000" dirty="0"/>
              <a:t>The mover is always allowed to speak first.</a:t>
            </a:r>
          </a:p>
          <a:p>
            <a:pPr lvl="1">
              <a:defRPr/>
            </a:pPr>
            <a:r>
              <a:rPr lang="en-US" sz="2000" dirty="0"/>
              <a:t>All comments and debate must be directed to the facilitator.</a:t>
            </a:r>
          </a:p>
          <a:p>
            <a:pPr lvl="1">
              <a:defRPr/>
            </a:pPr>
            <a:r>
              <a:rPr lang="en-US" sz="2000" dirty="0"/>
              <a:t>Keep to the time limit for speaking that has been established.</a:t>
            </a:r>
          </a:p>
          <a:p>
            <a:pPr lvl="1">
              <a:defRPr/>
            </a:pPr>
            <a:r>
              <a:rPr lang="en-US" sz="2000" dirty="0"/>
              <a:t>The mover may speak again only after other speakers are finished, unless called upon by the facilitator.</a:t>
            </a:r>
          </a:p>
          <a:p>
            <a:pPr marL="0" indent="0">
              <a:buNone/>
              <a:defRPr/>
            </a:pPr>
            <a:r>
              <a:rPr lang="en-US" sz="2400" dirty="0"/>
              <a:t>Putting the question to the membership (“The Vote”)</a:t>
            </a:r>
          </a:p>
          <a:p>
            <a:pPr lvl="1">
              <a:defRPr/>
            </a:pPr>
            <a:r>
              <a:rPr lang="en-US" sz="2000" dirty="0"/>
              <a:t>The Chairman asks, "Are you ready to vote on the question?"</a:t>
            </a:r>
          </a:p>
          <a:p>
            <a:pPr lvl="1">
              <a:defRPr/>
            </a:pPr>
            <a:r>
              <a:rPr lang="en-US" sz="2000" dirty="0"/>
              <a:t>If there is no more discussion, a vote is taken.</a:t>
            </a:r>
            <a:endParaRPr lang="en-US" dirty="0"/>
          </a:p>
          <a:p>
            <a:pPr marL="514350" indent="-514350">
              <a:buFont typeface="+mj-lt"/>
              <a:buAutoNum type="arabicPeriod"/>
              <a:defRPr/>
            </a:pPr>
            <a:endParaRPr lang="en-US" dirty="0"/>
          </a:p>
          <a:p>
            <a:pPr marL="914400" lvl="1" indent="-514350">
              <a:buFont typeface="+mj-lt"/>
              <a:buAutoNum type="arabicPeriod"/>
              <a:defRPr/>
            </a:pP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a:t>Roberts Rules of Order (ctd.)</a:t>
            </a:r>
          </a:p>
        </p:txBody>
      </p:sp>
      <p:sp>
        <p:nvSpPr>
          <p:cNvPr id="3" name="Content Placeholder 2"/>
          <p:cNvSpPr>
            <a:spLocks noGrp="1"/>
          </p:cNvSpPr>
          <p:nvPr>
            <p:ph idx="1"/>
          </p:nvPr>
        </p:nvSpPr>
        <p:spPr>
          <a:xfrm>
            <a:off x="1219200" y="1735494"/>
            <a:ext cx="8671561" cy="4133600"/>
          </a:xfrm>
        </p:spPr>
        <p:txBody>
          <a:bodyPr>
            <a:normAutofit/>
          </a:bodyPr>
          <a:lstStyle/>
          <a:p>
            <a:pPr>
              <a:defRPr/>
            </a:pPr>
            <a:r>
              <a:rPr lang="en-US" sz="2400" dirty="0"/>
              <a:t>The facilitator states your motion, if there is a second</a:t>
            </a:r>
          </a:p>
          <a:p>
            <a:pPr>
              <a:defRPr/>
            </a:pPr>
            <a:r>
              <a:rPr lang="en-US" sz="2400" dirty="0"/>
              <a:t>The facilitator will say, "it has been moved and seconded that we ..." Thus placing your motion before the membership for consideration and action.</a:t>
            </a:r>
          </a:p>
          <a:p>
            <a:pPr>
              <a:defRPr/>
            </a:pPr>
            <a:r>
              <a:rPr lang="en-US" sz="2400" dirty="0"/>
              <a:t>Once your motion is presented to the membership by the facilitator it becomes "assembly property", and cannot be changed by you without the consent of the members.</a:t>
            </a:r>
          </a:p>
          <a:p>
            <a:pPr>
              <a:defRPr/>
            </a:pPr>
            <a:r>
              <a:rPr lang="en-US" sz="2400" dirty="0"/>
              <a:t>The membership then either debates your motion, or may move directly to a vote.</a:t>
            </a:r>
          </a:p>
          <a:p>
            <a:pPr marL="0" indent="0">
              <a:buNone/>
              <a:defRPr/>
            </a:pPr>
            <a:endParaRPr lang="en-US" sz="2400" dirty="0"/>
          </a:p>
          <a:p>
            <a:pPr marL="514350" indent="-514350">
              <a:buFont typeface="+mj-lt"/>
              <a:buAutoNum type="arabicPeriod"/>
              <a:defRPr/>
            </a:pPr>
            <a:endParaRPr lang="en-US" sz="2400" dirty="0"/>
          </a:p>
          <a:p>
            <a:pPr marL="514350" indent="-514350">
              <a:buFont typeface="+mj-lt"/>
              <a:buAutoNum type="arabicPeriod"/>
              <a:defRPr/>
            </a:pPr>
            <a:endParaRPr lang="en-US" dirty="0"/>
          </a:p>
          <a:p>
            <a:pPr marL="914400" lvl="1" indent="-514350">
              <a:buFont typeface="+mj-lt"/>
              <a:buAutoNum type="arabicPeriod"/>
              <a:defRPr/>
            </a:pPr>
            <a:endParaRPr lang="en-US"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95739" y="274638"/>
            <a:ext cx="10686661" cy="1143000"/>
          </a:xfrm>
        </p:spPr>
        <p:txBody>
          <a:bodyPr/>
          <a:lstStyle/>
          <a:p>
            <a:r>
              <a:rPr lang="en-US" dirty="0"/>
              <a:t>Decisions we will be making today: </a:t>
            </a:r>
          </a:p>
        </p:txBody>
      </p:sp>
      <p:sp>
        <p:nvSpPr>
          <p:cNvPr id="2" name="Content Placeholder 1"/>
          <p:cNvSpPr>
            <a:spLocks noGrp="1"/>
          </p:cNvSpPr>
          <p:nvPr>
            <p:ph sz="quarter" idx="1"/>
          </p:nvPr>
        </p:nvSpPr>
        <p:spPr>
          <a:xfrm>
            <a:off x="895739" y="1447800"/>
            <a:ext cx="10686661" cy="5135562"/>
          </a:xfrm>
        </p:spPr>
        <p:txBody>
          <a:bodyPr>
            <a:normAutofit/>
          </a:bodyPr>
          <a:lstStyle/>
          <a:p>
            <a:pPr marL="0" marR="0" lvl="0" indent="0" algn="l" defTabSz="914400" rtl="0" eaLnBrk="1" fontAlgn="auto" latinLnBrk="0" hangingPunct="1">
              <a:lnSpc>
                <a:spcPct val="80000"/>
              </a:lnSpc>
              <a:spcBef>
                <a:spcPts val="1200"/>
              </a:spcBef>
              <a:spcAft>
                <a:spcPts val="200"/>
              </a:spcAft>
              <a:buClr>
                <a:srgbClr val="E48312"/>
              </a:buClr>
              <a:buSzPct val="100000"/>
              <a:buFont typeface="Calibri" panose="020F0502020204030204" pitchFamily="34" charset="0"/>
              <a:buNone/>
              <a:tabLst/>
              <a:defRPr/>
            </a:pPr>
            <a:r>
              <a:rPr kumimoji="0" lang="en-US" altLang="en-US" sz="20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Decision on accepting new food pantries and who the contractor will be. </a:t>
            </a:r>
          </a:p>
          <a:p>
            <a:pPr marL="0" marR="0" lvl="0" indent="0" algn="l" defTabSz="914400" rtl="0" eaLnBrk="1" fontAlgn="auto" latinLnBrk="0" hangingPunct="1">
              <a:lnSpc>
                <a:spcPct val="80000"/>
              </a:lnSpc>
              <a:spcBef>
                <a:spcPts val="1200"/>
              </a:spcBef>
              <a:spcAft>
                <a:spcPts val="200"/>
              </a:spcAft>
              <a:buClr>
                <a:srgbClr val="E48312"/>
              </a:buClr>
              <a:buSzPct val="100000"/>
              <a:buFont typeface="Calibri" panose="020F0502020204030204" pitchFamily="34" charset="0"/>
              <a:buNone/>
              <a:tabLst/>
              <a:defRPr/>
            </a:pPr>
            <a:r>
              <a:rPr kumimoji="0" lang="en-US" altLang="en-US" sz="20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Vote on how funds will be allocated for:</a:t>
            </a:r>
          </a:p>
          <a:p>
            <a:pPr marL="384048" marR="0" lvl="1" indent="-182880" algn="l" defTabSz="914400" rtl="0" eaLnBrk="1" fontAlgn="auto" latinLnBrk="0" hangingPunct="1">
              <a:lnSpc>
                <a:spcPct val="80000"/>
              </a:lnSpc>
              <a:spcBef>
                <a:spcPts val="200"/>
              </a:spcBef>
              <a:spcAft>
                <a:spcPts val="400"/>
              </a:spcAft>
              <a:buClr>
                <a:srgbClr val="E48312"/>
              </a:buClr>
              <a:buSzTx/>
              <a:buFont typeface="Calibri" pitchFamily="34" charset="0"/>
              <a:buChar char="◦"/>
              <a:tabLst/>
              <a:defRPr/>
            </a:pPr>
            <a:r>
              <a:rPr kumimoji="0" lang="en-US" altLang="en-US" sz="18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Contractor</a:t>
            </a:r>
          </a:p>
          <a:p>
            <a:pPr marL="384048" marR="0" lvl="1" indent="-182880" algn="l" defTabSz="914400" rtl="0" eaLnBrk="1" fontAlgn="auto" latinLnBrk="0" hangingPunct="1">
              <a:lnSpc>
                <a:spcPct val="80000"/>
              </a:lnSpc>
              <a:spcBef>
                <a:spcPts val="200"/>
              </a:spcBef>
              <a:spcAft>
                <a:spcPts val="400"/>
              </a:spcAft>
              <a:buClr>
                <a:srgbClr val="E48312"/>
              </a:buClr>
              <a:buSzTx/>
              <a:buFont typeface="Calibri" pitchFamily="34" charset="0"/>
              <a:buChar char="◦"/>
              <a:tabLst/>
              <a:defRPr/>
            </a:pPr>
            <a:r>
              <a:rPr kumimoji="0" lang="en-US" altLang="en-US" sz="18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Food Bank Distributor</a:t>
            </a:r>
          </a:p>
          <a:p>
            <a:pPr marL="384048" marR="0" lvl="1" indent="-182880" algn="l" defTabSz="914400" rtl="0" eaLnBrk="1" fontAlgn="auto" latinLnBrk="0" hangingPunct="1">
              <a:lnSpc>
                <a:spcPct val="80000"/>
              </a:lnSpc>
              <a:spcBef>
                <a:spcPts val="200"/>
              </a:spcBef>
              <a:spcAft>
                <a:spcPts val="400"/>
              </a:spcAft>
              <a:buClr>
                <a:srgbClr val="E48312"/>
              </a:buClr>
              <a:buSzTx/>
              <a:buFont typeface="Calibri" pitchFamily="34" charset="0"/>
              <a:buChar char="◦"/>
              <a:tabLst/>
              <a:defRPr/>
            </a:pPr>
            <a:r>
              <a:rPr kumimoji="0" lang="en-US" altLang="en-US" sz="18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Other agencies– WFC, others</a:t>
            </a:r>
          </a:p>
          <a:p>
            <a:pPr marL="384048" marR="0" lvl="1" indent="-182880" algn="l" defTabSz="914400" rtl="0" eaLnBrk="1" fontAlgn="auto" latinLnBrk="0" hangingPunct="1">
              <a:lnSpc>
                <a:spcPct val="80000"/>
              </a:lnSpc>
              <a:spcBef>
                <a:spcPts val="200"/>
              </a:spcBef>
              <a:spcAft>
                <a:spcPts val="400"/>
              </a:spcAft>
              <a:buClr>
                <a:srgbClr val="E48312"/>
              </a:buClr>
              <a:buSzTx/>
              <a:buFont typeface="Calibri" pitchFamily="34" charset="0"/>
              <a:buChar char="◦"/>
              <a:tabLst/>
              <a:defRPr/>
            </a:pPr>
            <a:r>
              <a:rPr kumimoji="0" lang="en-US" altLang="en-US" sz="18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Subcontractors' allocation </a:t>
            </a:r>
          </a:p>
          <a:p>
            <a:pPr marL="384048" marR="0" lvl="1" indent="-182880" algn="l" defTabSz="914400" rtl="0" eaLnBrk="1" fontAlgn="auto" latinLnBrk="0" hangingPunct="1">
              <a:lnSpc>
                <a:spcPct val="80000"/>
              </a:lnSpc>
              <a:spcBef>
                <a:spcPts val="200"/>
              </a:spcBef>
              <a:spcAft>
                <a:spcPts val="400"/>
              </a:spcAft>
              <a:buClr>
                <a:srgbClr val="E48312"/>
              </a:buClr>
              <a:buSzTx/>
              <a:buFont typeface="Calibri" pitchFamily="34" charset="0"/>
              <a:buChar char="◦"/>
              <a:tabLst/>
              <a:defRPr/>
            </a:pPr>
            <a:r>
              <a:rPr kumimoji="0" lang="en-US" altLang="en-US" sz="18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Other</a:t>
            </a:r>
          </a:p>
          <a:p>
            <a:pPr marL="0" marR="0" lvl="0" indent="0" algn="l" defTabSz="914400" rtl="0" eaLnBrk="1" fontAlgn="auto" latinLnBrk="0" hangingPunct="1">
              <a:lnSpc>
                <a:spcPct val="80000"/>
              </a:lnSpc>
              <a:spcBef>
                <a:spcPts val="1200"/>
              </a:spcBef>
              <a:spcAft>
                <a:spcPts val="200"/>
              </a:spcAft>
              <a:buClr>
                <a:srgbClr val="E48312"/>
              </a:buClr>
              <a:buSzPct val="100000"/>
              <a:buFont typeface="Calibri" panose="020F0502020204030204" pitchFamily="34" charset="0"/>
              <a:buNone/>
              <a:tabLst/>
              <a:defRPr/>
            </a:pPr>
            <a:r>
              <a:rPr kumimoji="0" lang="en-US" altLang="en-US" sz="20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Confirm how funds will be reallocated if a food bank closes.</a:t>
            </a:r>
          </a:p>
          <a:p>
            <a:pPr marL="0" marR="0" lvl="0" indent="0" algn="l" defTabSz="914400" rtl="0" eaLnBrk="1" fontAlgn="auto" latinLnBrk="0" hangingPunct="1">
              <a:lnSpc>
                <a:spcPct val="80000"/>
              </a:lnSpc>
              <a:spcBef>
                <a:spcPts val="1200"/>
              </a:spcBef>
              <a:spcAft>
                <a:spcPts val="200"/>
              </a:spcAft>
              <a:buClr>
                <a:srgbClr val="E48312"/>
              </a:buClr>
              <a:buSzPct val="100000"/>
              <a:buFont typeface="Calibri" panose="020F0502020204030204" pitchFamily="34" charset="0"/>
              <a:buNone/>
              <a:tabLst/>
              <a:defRPr/>
            </a:pPr>
            <a:r>
              <a:rPr kumimoji="0" lang="en-US" altLang="en-US" sz="20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Confirm how to vote mid-biennium, if needed.</a:t>
            </a:r>
          </a:p>
          <a:p>
            <a:pPr marL="0" marR="0" lvl="0" indent="0" algn="l" defTabSz="914400" rtl="0" eaLnBrk="1" fontAlgn="auto" latinLnBrk="0" hangingPunct="1">
              <a:lnSpc>
                <a:spcPct val="80000"/>
              </a:lnSpc>
              <a:spcBef>
                <a:spcPts val="1200"/>
              </a:spcBef>
              <a:spcAft>
                <a:spcPts val="200"/>
              </a:spcAft>
              <a:buClr>
                <a:srgbClr val="E48312"/>
              </a:buClr>
              <a:buSzPct val="100000"/>
              <a:buFont typeface="Calibri" panose="020F0502020204030204" pitchFamily="34" charset="0"/>
              <a:buNone/>
              <a:tabLst/>
              <a:defRPr/>
            </a:pPr>
            <a:r>
              <a:rPr kumimoji="0" lang="en-US" altLang="en-US" sz="20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You will vote to allocate a </a:t>
            </a:r>
            <a:r>
              <a:rPr kumimoji="0" lang="en-US" altLang="en-US" sz="2000" b="1"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percentage </a:t>
            </a:r>
            <a:r>
              <a:rPr kumimoji="0" lang="en-US" altLang="en-US" sz="2000" b="0" i="0" u="none" strike="noStrike" kern="1200" cap="none" spc="0" normalizeH="0" baseline="0" noProof="0" dirty="0">
                <a:ln>
                  <a:noFill/>
                </a:ln>
                <a:solidFill>
                  <a:srgbClr val="000000">
                    <a:lumMod val="75000"/>
                    <a:lumOff val="25000"/>
                  </a:srgbClr>
                </a:solidFill>
                <a:effectLst/>
                <a:uLnTx/>
                <a:uFillTx/>
                <a:latin typeface="Calibri" panose="020F0502020204030204"/>
                <a:ea typeface="+mn-ea"/>
                <a:cs typeface="+mn-cs"/>
              </a:rPr>
              <a:t>of the whole, rather than specific dollar amounts.  Dollar amounts will be determined once the WA state budget is final.</a:t>
            </a:r>
          </a:p>
          <a:p>
            <a:pPr marL="0" marR="0" lvl="0" indent="0" algn="l" defTabSz="914400" rtl="0" eaLnBrk="1" fontAlgn="auto" latinLnBrk="0" hangingPunct="1">
              <a:lnSpc>
                <a:spcPct val="80000"/>
              </a:lnSpc>
              <a:spcBef>
                <a:spcPts val="1200"/>
              </a:spcBef>
              <a:spcAft>
                <a:spcPts val="200"/>
              </a:spcAft>
              <a:buClr>
                <a:srgbClr val="E48312"/>
              </a:buClr>
              <a:buSzPct val="100000"/>
              <a:buFont typeface="Calibri" panose="020F0502020204030204" pitchFamily="34" charset="0"/>
              <a:buNone/>
              <a:tabLst/>
              <a:defRPr/>
            </a:pPr>
            <a:r>
              <a:rPr kumimoji="0" lang="en-US" altLang="en-US" sz="2000" b="1" i="0" u="none" strike="noStrike" kern="1200" cap="none" spc="0" normalizeH="0" baseline="0" noProof="0" dirty="0">
                <a:ln>
                  <a:noFill/>
                </a:ln>
                <a:solidFill>
                  <a:srgbClr val="BD582C"/>
                </a:solidFill>
                <a:effectLst/>
                <a:uLnTx/>
                <a:uFillTx/>
                <a:latin typeface="Calibri" panose="020F0502020204030204"/>
                <a:ea typeface="+mn-ea"/>
                <a:cs typeface="+mn-cs"/>
              </a:rPr>
              <a:t>To approve a motion, we must have approval from at least 2/3 all EFAP subcontractors. Not just those that are present.</a:t>
            </a:r>
          </a:p>
          <a:p>
            <a:endParaRPr lang="en-US" dirty="0"/>
          </a:p>
        </p:txBody>
      </p:sp>
    </p:spTree>
    <p:extLst>
      <p:ext uri="{BB962C8B-B14F-4D97-AF65-F5344CB8AC3E}">
        <p14:creationId xmlns:p14="http://schemas.microsoft.com/office/powerpoint/2010/main" val="2088959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usiness plan presentation">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spDef>
      <a:spPr/>
      <a:bodyPr rtlCol="0" anchor="ctr"/>
      <a:lstStyle>
        <a:defPPr algn="ctr">
          <a:defRPr dirty="0"/>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Business plan presentation.potx" id="{B0CF94B3-F59B-427A-A620-6B86E9154593}" vid="{92489599-94E0-42FA-BFD7-90FE9B56DF1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5AB758830359C4DB99D7FDEA63577B2" ma:contentTypeVersion="10" ma:contentTypeDescription="Create a new document." ma:contentTypeScope="" ma:versionID="498aa2584f82c59f4bb409ea58799750">
  <xsd:schema xmlns:xsd="http://www.w3.org/2001/XMLSchema" xmlns:xs="http://www.w3.org/2001/XMLSchema" xmlns:p="http://schemas.microsoft.com/office/2006/metadata/properties" xmlns:ns3="b22effce-2aed-4412-a797-204626625674" targetNamespace="http://schemas.microsoft.com/office/2006/metadata/properties" ma:root="true" ma:fieldsID="660ee245173011ab7e2b4f74c89733a4" ns3:_="">
    <xsd:import namespace="b22effce-2aed-4412-a797-20462662567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22effce-2aed-4412-a797-20462662567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42E7618-9D7C-450C-BFD4-0B14CF25B086}">
  <ds:schemaRefs>
    <ds:schemaRef ds:uri="http://schemas.microsoft.com/sharepoint/v3/contenttype/forms"/>
  </ds:schemaRefs>
</ds:datastoreItem>
</file>

<file path=customXml/itemProps2.xml><?xml version="1.0" encoding="utf-8"?>
<ds:datastoreItem xmlns:ds="http://schemas.openxmlformats.org/officeDocument/2006/customXml" ds:itemID="{E6F11912-2193-4D92-B2AF-63B144A16D4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22effce-2aed-4412-a797-20462662567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335F2ED-A270-46BA-9B71-1ECFEB9E5D55}">
  <ds:schemaRefs>
    <ds:schemaRef ds:uri="http://schemas.microsoft.com/office/2006/documentManagement/types"/>
    <ds:schemaRef ds:uri="http://schemas.openxmlformats.org/package/2006/metadata/core-properties"/>
    <ds:schemaRef ds:uri="http://purl.org/dc/dcmitype/"/>
    <ds:schemaRef ds:uri="http://www.w3.org/XML/1998/namespace"/>
    <ds:schemaRef ds:uri="http://purl.org/dc/terms/"/>
    <ds:schemaRef ds:uri="http://schemas.microsoft.com/office/2006/metadata/properties"/>
    <ds:schemaRef ds:uri="http://schemas.microsoft.com/office/infopath/2007/PartnerControls"/>
    <ds:schemaRef ds:uri="b22effce-2aed-4412-a797-204626625674"/>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Business plan presentation (widescreen)</Template>
  <TotalTime>7815</TotalTime>
  <Words>2026</Words>
  <Application>Microsoft Office PowerPoint</Application>
  <PresentationFormat>Widescreen</PresentationFormat>
  <Paragraphs>230</Paragraphs>
  <Slides>23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Cambria</vt:lpstr>
      <vt:lpstr>Wingdings</vt:lpstr>
      <vt:lpstr>Wingdings 2</vt:lpstr>
      <vt:lpstr>Business plan presentation</vt:lpstr>
      <vt:lpstr> EFAP SPRING MEETING</vt:lpstr>
      <vt:lpstr>EFAP Meeting</vt:lpstr>
      <vt:lpstr>Code of Conduct</vt:lpstr>
      <vt:lpstr>Agenda</vt:lpstr>
      <vt:lpstr>Overview of EFAP</vt:lpstr>
      <vt:lpstr>Roberts Rules of Order</vt:lpstr>
      <vt:lpstr>Roberts Rules of Order (ctd.)</vt:lpstr>
      <vt:lpstr>Roberts Rules of Order (ctd.)</vt:lpstr>
      <vt:lpstr>Decisions we will be making today: </vt:lpstr>
      <vt:lpstr>EFAP Policies &amp; Procedures</vt:lpstr>
      <vt:lpstr>Policies &amp; Procedures (continued)</vt:lpstr>
      <vt:lpstr>PowerPoint Presentation</vt:lpstr>
      <vt:lpstr>PowerPoint Presentation</vt:lpstr>
      <vt:lpstr>PowerPoint Presentation</vt:lpstr>
      <vt:lpstr>PowerPoint Presentation</vt:lpstr>
      <vt:lpstr>  Food Procurement Policy: Revised </vt:lpstr>
      <vt:lpstr>Audit Requirements</vt:lpstr>
      <vt:lpstr>Expectations of Subcontractors </vt:lpstr>
      <vt:lpstr>Contract Types – Subcontractors </vt:lpstr>
      <vt:lpstr>Presentations</vt:lpstr>
      <vt:lpstr>Funding Options</vt:lpstr>
      <vt:lpstr>Other decisions: </vt:lpstr>
      <vt:lpstr>Thank you for Participating today!   If you have questions or need additional information, please contact your contractor, _______________________________________________ or WSDA.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EFAP SPRING MEETING</dc:title>
  <dc:creator>Trish Twomey</dc:creator>
  <cp:lastModifiedBy>Trish Twomey</cp:lastModifiedBy>
  <cp:revision>1</cp:revision>
  <dcterms:created xsi:type="dcterms:W3CDTF">2021-03-04T22:29:07Z</dcterms:created>
  <dcterms:modified xsi:type="dcterms:W3CDTF">2021-03-15T17:43:59Z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0x01010085AB758830359C4DB99D7FDEA63577B2</vt:lpwstr>
  </property>
  <property fmtid="{D5CDD505-2E9C-101B-9397-08002B2CF9AE}" pid="3" name="Order">
    <vt:r8>74069300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